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embeddedFontLst>
    <p:embeddedFont>
      <p:font typeface="Quattrocento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QuattrocentoSans-bold.fntdata"/><Relationship Id="rId16" Type="http://schemas.openxmlformats.org/officeDocument/2006/relationships/font" Target="fonts/Quattrocento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QuattrocentoSans-boldItalic.fntdata"/><Relationship Id="rId6" Type="http://schemas.openxmlformats.org/officeDocument/2006/relationships/slide" Target="slides/slide1.xml"/><Relationship Id="rId18" Type="http://schemas.openxmlformats.org/officeDocument/2006/relationships/font" Target="fonts/Quattrocento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ar-IQ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2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22" name="Google Shape;22;p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23;p2"/>
            <p:cNvSpPr/>
            <p:nvPr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25" name="Google Shape;25;p2"/>
            <p:cNvCxnSpPr/>
            <p:nvPr/>
          </p:nvCxnSpPr>
          <p:spPr>
            <a:xfrm>
              <a:off x="-1574" y="381000"/>
              <a:ext cx="9144000" cy="1588"/>
            </a:xfrm>
            <a:prstGeom prst="straightConnector1">
              <a:avLst/>
            </a:prstGeom>
            <a:noFill/>
            <a:ln cap="flat" cmpd="sng" w="38100">
              <a:solidFill>
                <a:srgbClr val="317F9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1574" y="6477000"/>
              <a:ext cx="9144000" cy="1588"/>
            </a:xfrm>
            <a:prstGeom prst="straightConnector1">
              <a:avLst/>
            </a:prstGeom>
            <a:noFill/>
            <a:ln cap="flat" cmpd="sng" w="38100">
              <a:solidFill>
                <a:srgbClr val="317F9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7" name="Google Shape;27;p2"/>
          <p:cNvSpPr txBox="1"/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  <a:defRPr b="0" sz="4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"/>
          <p:cNvSpPr txBox="1"/>
          <p:nvPr>
            <p:ph idx="1" type="subTitle"/>
          </p:nvPr>
        </p:nvSpPr>
        <p:spPr>
          <a:xfrm>
            <a:off x="1371600" y="2667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34" name="Google Shape;34;p3"/>
          <p:cNvSpPr txBox="1"/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4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37" name="Google Shape;37;p4"/>
            <p:cNvSpPr/>
            <p:nvPr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rgbClr val="CCDBE1"/>
                </a:gs>
                <a:gs pos="100000">
                  <a:srgbClr val="317F9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40" name="Google Shape;40;p4"/>
            <p:cNvCxnSpPr/>
            <p:nvPr/>
          </p:nvCxnSpPr>
          <p:spPr>
            <a:xfrm>
              <a:off x="-1574" y="381000"/>
              <a:ext cx="9144000" cy="1588"/>
            </a:xfrm>
            <a:prstGeom prst="straightConnector1">
              <a:avLst/>
            </a:prstGeom>
            <a:noFill/>
            <a:ln cap="flat" cmpd="sng" w="38100">
              <a:solidFill>
                <a:srgbClr val="317F9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1" name="Google Shape;41;p4"/>
            <p:cNvCxnSpPr/>
            <p:nvPr/>
          </p:nvCxnSpPr>
          <p:spPr>
            <a:xfrm>
              <a:off x="-1574" y="6477000"/>
              <a:ext cx="9144000" cy="1588"/>
            </a:xfrm>
            <a:prstGeom prst="straightConnector1">
              <a:avLst/>
            </a:prstGeom>
            <a:noFill/>
            <a:ln cap="flat" cmpd="sng" w="38100">
              <a:solidFill>
                <a:srgbClr val="317F9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2" name="Google Shape;42;p4"/>
          <p:cNvSpPr txBox="1"/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  <a:defRPr b="0" sz="4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7" name="Google Shape;4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50" name="Google Shape;50;p5"/>
          <p:cNvSpPr txBox="1"/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b="0" sz="24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b="0" sz="24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59" name="Google Shape;59;p6"/>
          <p:cNvSpPr txBox="1"/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64" name="Google Shape;64;p7"/>
          <p:cNvSpPr txBox="1"/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>
  <p:cSld name="Content with Ca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idx="1" type="body"/>
          </p:nvPr>
        </p:nvSpPr>
        <p:spPr>
          <a:xfrm>
            <a:off x="3575050" y="1600201"/>
            <a:ext cx="511175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1" name="Google Shape;71;p9"/>
          <p:cNvSpPr txBox="1"/>
          <p:nvPr>
            <p:ph idx="2" type="body"/>
          </p:nvPr>
        </p:nvSpPr>
        <p:spPr>
          <a:xfrm>
            <a:off x="457201" y="1600201"/>
            <a:ext cx="3008313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2" name="Google Shape;7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75" name="Google Shape;75;p9"/>
          <p:cNvSpPr txBox="1"/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  <a:defRPr b="0"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8736D"/>
            </a:gs>
            <a:gs pos="100000">
              <a:srgbClr val="3B0D0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11" name="Google Shape;11;p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1"/>
            <p:cNvSpPr/>
            <p:nvPr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49000">
                  <a:srgbClr val="E7EEF0">
                    <a:alpha val="0"/>
                  </a:srgbClr>
                </a:gs>
                <a:gs pos="100000">
                  <a:srgbClr val="E7EEF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13" name="Google Shape;13;p1"/>
            <p:cNvCxnSpPr/>
            <p:nvPr/>
          </p:nvCxnSpPr>
          <p:spPr>
            <a:xfrm>
              <a:off x="0" y="1428750"/>
              <a:ext cx="9144000" cy="1588"/>
            </a:xfrm>
            <a:prstGeom prst="straightConnector1">
              <a:avLst/>
            </a:prstGeom>
            <a:noFill/>
            <a:ln cap="flat" cmpd="sng" w="38100">
              <a:solidFill>
                <a:srgbClr val="317F9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0" y="1504950"/>
              <a:ext cx="9144000" cy="1588"/>
            </a:xfrm>
            <a:prstGeom prst="straightConnector1">
              <a:avLst/>
            </a:prstGeom>
            <a:noFill/>
            <a:ln cap="flat" cmpd="sng" w="158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" name="Google Shape;15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19" name="Google Shape;19;p1"/>
          <p:cNvSpPr txBox="1"/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  <a:defRPr b="0" i="0" sz="40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9.jp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/>
          <p:nvPr/>
        </p:nvSpPr>
        <p:spPr>
          <a:xfrm>
            <a:off x="2478390" y="956608"/>
            <a:ext cx="430341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102"/>
              </a:buClr>
              <a:buSzPts val="12000"/>
              <a:buFont typeface="Times New Roman"/>
              <a:buNone/>
            </a:pPr>
            <a:r>
              <a:rPr b="1" i="0" lang="ar-IQ" sz="12000" u="none" cap="none" strike="noStrike">
                <a:solidFill>
                  <a:srgbClr val="4B21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Gmail</a:t>
            </a:r>
            <a:endParaRPr b="1" i="0" sz="12000" u="none" cap="none" strike="noStrike">
              <a:solidFill>
                <a:srgbClr val="4B210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"/>
          <p:cNvSpPr txBox="1"/>
          <p:nvPr/>
        </p:nvSpPr>
        <p:spPr>
          <a:xfrm>
            <a:off x="0" y="5341203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IQ" sz="2400" u="none" cap="none" strike="noStrike">
                <a:solidFill>
                  <a:srgbClr val="4B2102"/>
                </a:solidFill>
                <a:latin typeface="Arial"/>
                <a:ea typeface="Arial"/>
                <a:cs typeface="Arial"/>
                <a:sym typeface="Arial"/>
              </a:rPr>
              <a:t>علي شامل الجبوري</a:t>
            </a:r>
            <a:endParaRPr b="1" i="0" sz="2400" u="none" cap="none" strike="noStrike">
              <a:solidFill>
                <a:srgbClr val="4B210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IQ" sz="2400" u="none" cap="none" strike="noStrike">
                <a:solidFill>
                  <a:srgbClr val="4B2102"/>
                </a:solidFill>
                <a:latin typeface="Arial"/>
                <a:ea typeface="Arial"/>
                <a:cs typeface="Arial"/>
                <a:sym typeface="Arial"/>
              </a:rPr>
              <a:t>شعبة الموقع الالكتروني</a:t>
            </a:r>
            <a:endParaRPr b="1" i="0" sz="2400" u="none" cap="none" strike="noStrike">
              <a:solidFill>
                <a:srgbClr val="4B210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1"/>
          <p:cNvSpPr/>
          <p:nvPr/>
        </p:nvSpPr>
        <p:spPr>
          <a:xfrm>
            <a:off x="381000" y="3160455"/>
            <a:ext cx="83820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IQ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إضافة حساب الـ Gmail إلى الـ Mobile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IQ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إرسال الملفات عن طريق Mobile</a:t>
            </a:r>
            <a:endParaRPr b="1" i="0" sz="40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PC\Desktop\Email\thank-you.png" id="175" name="Google Shape;17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1219200"/>
            <a:ext cx="48768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/>
          <p:nvPr/>
        </p:nvSpPr>
        <p:spPr>
          <a:xfrm>
            <a:off x="0" y="435114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IQ" sz="4000" u="none" cap="none" strike="noStrike">
                <a:solidFill>
                  <a:schemeClr val="accent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إضافة حساب الـ Gmail إلى الـ Mobile</a:t>
            </a:r>
            <a:endParaRPr b="1" i="0" sz="4000" u="none" cap="none" strike="noStrike">
              <a:solidFill>
                <a:schemeClr val="accent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7" name="Google Shape;97;p12"/>
          <p:cNvSpPr txBox="1"/>
          <p:nvPr/>
        </p:nvSpPr>
        <p:spPr>
          <a:xfrm>
            <a:off x="457200" y="1676401"/>
            <a:ext cx="8458200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IQ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خطوات أضافة حساب الـ Gmail إلى الـ Mobile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IQ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الذهاب إلى أيقونة Settings والتي هي دائماً بالشكل الآتي</a:t>
            </a:r>
            <a:endParaRPr/>
          </a:p>
          <a:p>
            <a:pPr indent="0" lvl="0" marL="0" marR="0" rtl="1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IQ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ar-IQ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من قائمة الـ Settings نختار أيقونة Accounts 		 من قائمة Accounts نختار Add account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PC\Downloads\attachments\Screenshot_2017-12-07-11-25-51.png" id="98" name="Google Shape;98;p12"/>
          <p:cNvPicPr preferRelativeResize="0"/>
          <p:nvPr/>
        </p:nvPicPr>
        <p:blipFill rotWithShape="1">
          <a:blip r:embed="rId3">
            <a:alphaModFix/>
          </a:blip>
          <a:srcRect b="21111" l="51976" r="26295" t="64445"/>
          <a:stretch/>
        </p:blipFill>
        <p:spPr>
          <a:xfrm>
            <a:off x="1500554" y="2362200"/>
            <a:ext cx="709246" cy="8382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C:\Users\PC\Downloads\attachments\Screenshot_2017-12-07-11-26-03.png" id="99" name="Google Shape;9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7400" y="3818466"/>
            <a:ext cx="1624013" cy="288713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C:\Users\PC\Downloads\attachments\Screenshot_2017-12-07-11-26-13.png" id="100" name="Google Shape;10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0" y="3733800"/>
            <a:ext cx="1652587" cy="293793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01" name="Google Shape;101;p12"/>
          <p:cNvSpPr/>
          <p:nvPr/>
        </p:nvSpPr>
        <p:spPr>
          <a:xfrm rot="10800000">
            <a:off x="3581400" y="4495799"/>
            <a:ext cx="1752600" cy="914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rnd" cmpd="sng" w="25400">
            <a:solidFill>
              <a:srgbClr val="2869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/>
          <p:nvPr/>
        </p:nvSpPr>
        <p:spPr>
          <a:xfrm>
            <a:off x="0" y="435114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IQ" sz="4000" u="none" cap="none" strike="noStrike">
                <a:solidFill>
                  <a:schemeClr val="accent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إضافة حساب الـ Gmail إلى الـ Mobile</a:t>
            </a:r>
            <a:endParaRPr b="1" i="0" sz="4000" u="none" cap="none" strike="noStrike">
              <a:solidFill>
                <a:schemeClr val="accent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152400" y="1688068"/>
            <a:ext cx="86868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IQ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نختار Google 		   سوف يقوم الجهاز بطلب الرمز السري للجهاز </a:t>
            </a:r>
            <a:endParaRPr/>
          </a:p>
        </p:txBody>
      </p:sp>
      <p:pic>
        <p:nvPicPr>
          <p:cNvPr descr="C:\Users\PC\Downloads\attachments\Screenshot_2017-12-07-11-26-24.png" id="109" name="Google Shape;10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0200" y="2133600"/>
            <a:ext cx="2571751" cy="45720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C:\Users\PC\Downloads\attachments\Screenshot_2017-12-07-11-26-34.png" id="110" name="Google Shape;11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2133600"/>
            <a:ext cx="2571750" cy="45720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11" name="Google Shape;111;p13"/>
          <p:cNvSpPr/>
          <p:nvPr/>
        </p:nvSpPr>
        <p:spPr>
          <a:xfrm rot="10800000">
            <a:off x="3505200" y="3733800"/>
            <a:ext cx="1752600" cy="914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rnd" cmpd="sng" w="25400">
            <a:solidFill>
              <a:srgbClr val="2869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 txBox="1"/>
          <p:nvPr/>
        </p:nvSpPr>
        <p:spPr>
          <a:xfrm>
            <a:off x="0" y="435114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IQ" sz="4000" u="none" cap="none" strike="noStrike">
                <a:solidFill>
                  <a:schemeClr val="accent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إضافة حساب الـ Gmail إلى الـ Mobile</a:t>
            </a:r>
            <a:endParaRPr b="1" i="0" sz="4000" u="none" cap="none" strike="noStrike">
              <a:solidFill>
                <a:schemeClr val="accent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381000" y="1600200"/>
            <a:ext cx="8534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IQ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نقوم بإدخال الأيميل المراد أضافته		                    نقوم بإدخال الباسورد </a:t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descr="C:\Users\PC\Downloads\attachments\Screenshot_2017-12-07-11-27-04.png" id="119" name="Google Shape;11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2600" y="2057400"/>
            <a:ext cx="257175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C\Downloads\attachments\Screenshot_2017-12-07-11-30-15.png" id="120" name="Google Shape;12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2057400"/>
            <a:ext cx="257175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4"/>
          <p:cNvSpPr/>
          <p:nvPr/>
        </p:nvSpPr>
        <p:spPr>
          <a:xfrm rot="10800000">
            <a:off x="3657601" y="3733800"/>
            <a:ext cx="1752600" cy="914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rnd" cmpd="sng" w="25400">
            <a:solidFill>
              <a:srgbClr val="2869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/>
          <p:nvPr/>
        </p:nvSpPr>
        <p:spPr>
          <a:xfrm>
            <a:off x="0" y="435114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IQ" sz="4000" u="none" cap="none" strike="noStrike">
                <a:solidFill>
                  <a:schemeClr val="accent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إضافة حساب الـ Gmail إلى الـ Mobile</a:t>
            </a:r>
            <a:endParaRPr b="1" i="0" sz="4000" u="none" cap="none" strike="noStrike">
              <a:solidFill>
                <a:schemeClr val="accent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8" name="Google Shape;128;p15"/>
          <p:cNvSpPr/>
          <p:nvPr/>
        </p:nvSpPr>
        <p:spPr>
          <a:xfrm>
            <a:off x="228600" y="1992868"/>
            <a:ext cx="8458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IQ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تظهر رسالة (الموافقة على شروط ... الخ) نضغط Accept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5"/>
          <p:cNvSpPr/>
          <p:nvPr/>
        </p:nvSpPr>
        <p:spPr>
          <a:xfrm>
            <a:off x="4038600" y="2743200"/>
            <a:ext cx="4572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IQ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قد يطلب رقم الموبايل حيث يتم إرسال كود على شكل رسالة نقوم بإضافة الكود في المكان المخصص له وبذلك يتم التفعيل&gt;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PC\Downloads\attachments\Screenshot_2017-12-07-11-30-29.png" id="130" name="Google Shape;13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752600"/>
            <a:ext cx="257175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/>
          <p:nvPr/>
        </p:nvSpPr>
        <p:spPr>
          <a:xfrm>
            <a:off x="685800" y="304800"/>
            <a:ext cx="798036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IQ" sz="4800" u="none" cap="none" strike="noStrike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إرسال الملفات عن طريق Mobile</a:t>
            </a:r>
            <a:endParaRPr b="1" i="0" sz="48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shot_2017-12-06-13-51-49.png" id="137" name="Google Shape;13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905000"/>
            <a:ext cx="2590800" cy="460586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38" name="Google Shape;138;p16"/>
          <p:cNvSpPr txBox="1"/>
          <p:nvPr/>
        </p:nvSpPr>
        <p:spPr>
          <a:xfrm>
            <a:off x="3886200" y="3276600"/>
            <a:ext cx="46482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IQ" sz="2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لغرض إرسال الملفات عن طريق الموبايل يتم ذلك بالذهاب إلى الملف المراد وتظليله وكما في الشكل التالي:</a:t>
            </a:r>
            <a:endParaRPr b="1" i="0" sz="2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/>
          <p:nvPr/>
        </p:nvSpPr>
        <p:spPr>
          <a:xfrm>
            <a:off x="685800" y="304800"/>
            <a:ext cx="798036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IQ" sz="4800" u="none" cap="none" strike="noStrike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إرسال الملفات عن طريق Mobile</a:t>
            </a:r>
            <a:endParaRPr b="1" i="0" sz="48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shot_2017-12-06-13-52-10.png" id="145" name="Google Shape;14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752600"/>
            <a:ext cx="2667000" cy="474133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46" name="Google Shape;146;p17"/>
          <p:cNvSpPr txBox="1"/>
          <p:nvPr/>
        </p:nvSpPr>
        <p:spPr>
          <a:xfrm>
            <a:off x="3581400" y="3352800"/>
            <a:ext cx="5105400" cy="1305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IQ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الذهاب إلى أيقونه       المشاركة واختيار Gmail وكما في الشكل الآتي    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titled-1.jpg" id="147" name="Google Shape;14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7400" y="3505200"/>
            <a:ext cx="53340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/>
          <p:nvPr/>
        </p:nvSpPr>
        <p:spPr>
          <a:xfrm>
            <a:off x="685800" y="304800"/>
            <a:ext cx="798036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IQ" sz="4800" u="none" cap="none" strike="noStrike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إرسال الملفات عن طريق Mobile</a:t>
            </a:r>
            <a:endParaRPr b="1" i="0" sz="48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shot_2017-12-06-13-54-40.png" id="154" name="Google Shape;15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737" y="1676401"/>
            <a:ext cx="1566863" cy="278553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55" name="Google Shape;155;p18"/>
          <p:cNvSpPr txBox="1"/>
          <p:nvPr/>
        </p:nvSpPr>
        <p:spPr>
          <a:xfrm>
            <a:off x="3657600" y="1905000"/>
            <a:ext cx="52578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IQ" sz="2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يظهر الشكل التالي</a:t>
            </a:r>
            <a:endParaRPr/>
          </a:p>
          <a:p>
            <a:pPr indent="0" lvl="0" marL="0" marR="0" rtl="1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IQ" sz="2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/>
          </a:p>
          <a:p>
            <a:pPr indent="0" lvl="0" marL="0" marR="0" rtl="1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IQ" sz="2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نقوم بكتابة عنوان المرسل في حقل     To:</a:t>
            </a:r>
            <a:endParaRPr/>
          </a:p>
          <a:p>
            <a:pPr indent="0" lvl="0" marL="0" marR="0" rtl="1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IQ" sz="2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كتابة عنوان الرسالة في حقل   Subject:</a:t>
            </a:r>
            <a:endParaRPr/>
          </a:p>
          <a:p>
            <a:pPr indent="0" lvl="0" marL="0" marR="0" rtl="1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IQ" sz="2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كتابة نص الرسالة </a:t>
            </a:r>
            <a:endParaRPr/>
          </a:p>
          <a:p>
            <a:pPr indent="0" lvl="0" marL="0" marR="0" rtl="1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56" name="Google Shape;156;p18"/>
          <p:cNvGrpSpPr/>
          <p:nvPr/>
        </p:nvGrpSpPr>
        <p:grpSpPr>
          <a:xfrm>
            <a:off x="152400" y="4648200"/>
            <a:ext cx="2869324" cy="1897454"/>
            <a:chOff x="457201" y="5257800"/>
            <a:chExt cx="2362199" cy="1353161"/>
          </a:xfrm>
        </p:grpSpPr>
        <p:pic>
          <p:nvPicPr>
            <p:cNvPr descr="1.jpg" id="157" name="Google Shape;157;p18"/>
            <p:cNvPicPr preferRelativeResize="0"/>
            <p:nvPr/>
          </p:nvPicPr>
          <p:blipFill rotWithShape="1">
            <a:blip r:embed="rId4">
              <a:alphaModFix/>
            </a:blip>
            <a:srcRect b="67778" l="0" r="0" t="0"/>
            <a:stretch/>
          </p:blipFill>
          <p:spPr>
            <a:xfrm>
              <a:off x="457201" y="5257800"/>
              <a:ext cx="2362199" cy="1353161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4705"/>
                </a:srgbClr>
              </a:outerShdw>
            </a:effectLst>
          </p:spPr>
        </p:pic>
        <p:sp>
          <p:nvSpPr>
            <p:cNvPr id="158" name="Google Shape;158;p18"/>
            <p:cNvSpPr/>
            <p:nvPr/>
          </p:nvSpPr>
          <p:spPr>
            <a:xfrm>
              <a:off x="2057400" y="5638800"/>
              <a:ext cx="45719" cy="1524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chemeClr val="dk1"/>
            </a:solidFill>
            <a:ln cap="rnd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59" name="Google Shape;159;p18"/>
          <p:cNvSpPr txBox="1"/>
          <p:nvPr/>
        </p:nvSpPr>
        <p:spPr>
          <a:xfrm>
            <a:off x="3048000" y="4989493"/>
            <a:ext cx="58674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IQ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في أحالة إضافة ملفات مرفقة أخرى يتم ذلك عن طريق أيقونة Attach files 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46139" y="5473700"/>
            <a:ext cx="635461" cy="5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PC\Downloads\Screenshot_2017-12-07-11-14-46.png" id="166" name="Google Shape;16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752600"/>
            <a:ext cx="2590800" cy="460586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67" name="Google Shape;167;p19"/>
          <p:cNvSpPr/>
          <p:nvPr/>
        </p:nvSpPr>
        <p:spPr>
          <a:xfrm>
            <a:off x="5867400" y="2133600"/>
            <a:ext cx="28956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IQ" sz="2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والإرسال من أيقونة </a:t>
            </a:r>
            <a:endParaRPr b="1" i="0" sz="2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descr="Screenshot_2017-12-06-13-54-40.png" id="168" name="Google Shape;168;p19"/>
          <p:cNvPicPr preferRelativeResize="0"/>
          <p:nvPr/>
        </p:nvPicPr>
        <p:blipFill rotWithShape="1">
          <a:blip r:embed="rId4">
            <a:alphaModFix/>
          </a:blip>
          <a:srcRect b="89058" l="77812" r="12462" t="5471"/>
          <a:stretch/>
        </p:blipFill>
        <p:spPr>
          <a:xfrm>
            <a:off x="5715000" y="2057400"/>
            <a:ext cx="609600" cy="6096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69" name="Google Shape;169;p19"/>
          <p:cNvSpPr/>
          <p:nvPr/>
        </p:nvSpPr>
        <p:spPr>
          <a:xfrm>
            <a:off x="685800" y="304800"/>
            <a:ext cx="798036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IQ" sz="4800" u="none" cap="none" strike="noStrike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إرسال الملفات عن طريق Mobile</a:t>
            </a:r>
            <a:endParaRPr b="1" i="0" sz="48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f10165961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