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9144000"/>
  <p:notesSz cx="6858000" cy="9144000"/>
  <p:embeddedFontLst>
    <p:embeddedFont>
      <p:font typeface="Helvetica Neue"/>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HelveticaNeue-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HelveticaNeue-bold.fntdata"/><Relationship Id="rId6" Type="http://schemas.openxmlformats.org/officeDocument/2006/relationships/slide" Target="slides/slide2.xml"/><Relationship Id="rId18" Type="http://schemas.openxmlformats.org/officeDocument/2006/relationships/font" Target="fonts/HelveticaNeue-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71" name="Google Shape;7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63" name="Google Shape;16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74" name="Google Shape;17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85" name="Google Shape;18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96" name="Google Shape;19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79" name="Google Shape;7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88" name="Google Shape;8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99" name="Google Shape;9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11" name="Google Shape;11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22" name="Google Shape;12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32" name="Google Shape;13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42" name="Google Shape;14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53" name="Google Shape;15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2"/>
          <p:cNvSpPr/>
          <p:nvPr/>
        </p:nvSpPr>
        <p:spPr>
          <a:xfrm>
            <a:off x="0" y="2372264"/>
            <a:ext cx="9144000" cy="2113472"/>
          </a:xfrm>
          <a:prstGeom prst="rect">
            <a:avLst/>
          </a:prstGeom>
          <a:solidFill>
            <a:srgbClr val="1D1931">
              <a:alpha val="7764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0" name="Google Shape;20;p2"/>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noAutofit/>
          </a:bodyPr>
          <a:lstStyle>
            <a:lvl1pPr lvl="0" marR="0" algn="r">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1" name="Google Shape;21;p2"/>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1pPr>
            <a:lvl2pPr indent="0" lvl="1"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2pPr>
            <a:lvl3pPr indent="0" lvl="2"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3pPr>
            <a:lvl4pPr indent="0" lvl="3"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4pPr>
            <a:lvl5pPr indent="0" lvl="4"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5pPr>
            <a:lvl6pPr indent="0" lvl="5"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6pPr>
            <a:lvl7pPr indent="0" lvl="6"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7pPr>
            <a:lvl8pPr indent="0" lvl="7"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8pPr>
            <a:lvl9pPr indent="0" lvl="8"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22" name="Google Shape;22;p2"/>
          <p:cNvSpPr txBox="1"/>
          <p:nvPr>
            <p:ph type="ctrTitle"/>
          </p:nvPr>
        </p:nvSpPr>
        <p:spPr>
          <a:xfrm>
            <a:off x="533400" y="2819400"/>
            <a:ext cx="8153400" cy="691896"/>
          </a:xfrm>
          <a:prstGeom prst="rect">
            <a:avLst/>
          </a:prstGeom>
          <a:noFill/>
          <a:ln>
            <a:noFill/>
          </a:ln>
        </p:spPr>
        <p:txBody>
          <a:bodyPr anchorCtr="0" anchor="t" bIns="91425" lIns="91425" spcFirstLastPara="1" rIns="91425" wrap="square" tIns="91425">
            <a:noAutofit/>
          </a:bodyPr>
          <a:lstStyle>
            <a:lvl1pPr lvl="0" marR="9144" algn="ctr">
              <a:lnSpc>
                <a:spcPct val="100000"/>
              </a:lnSpc>
              <a:spcBef>
                <a:spcPts val="0"/>
              </a:spcBef>
              <a:spcAft>
                <a:spcPts val="0"/>
              </a:spcAft>
              <a:buClr>
                <a:schemeClr val="lt1"/>
              </a:buClr>
              <a:buSzPts val="3800"/>
              <a:buFont typeface="Helvetica Neue"/>
              <a:buNone/>
              <a:defRPr b="0" i="0" sz="3800" u="none" cap="none" strike="noStrike">
                <a:solidFill>
                  <a:schemeClr val="lt1"/>
                </a:solidFill>
                <a:latin typeface="Helvetica Neue"/>
                <a:ea typeface="Helvetica Neue"/>
                <a:cs typeface="Helvetica Neue"/>
                <a:sym typeface="Helvetica Neue"/>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2"/>
          <p:cNvSpPr txBox="1"/>
          <p:nvPr>
            <p:ph idx="1" type="body"/>
          </p:nvPr>
        </p:nvSpPr>
        <p:spPr>
          <a:xfrm>
            <a:off x="457200" y="3638551"/>
            <a:ext cx="8229600" cy="639762"/>
          </a:xfrm>
          <a:prstGeom prst="rect">
            <a:avLst/>
          </a:prstGeom>
          <a:noFill/>
          <a:ln>
            <a:noFill/>
          </a:ln>
        </p:spPr>
        <p:txBody>
          <a:bodyPr anchorCtr="0" anchor="ctr" bIns="91425" lIns="91425" spcFirstLastPara="1" rIns="91425" wrap="square" tIns="91425">
            <a:noAutofit/>
          </a:bodyPr>
          <a:lstStyle>
            <a:lvl1pPr indent="-228600" lvl="0" marL="457200" marR="0" algn="ctr">
              <a:lnSpc>
                <a:spcPct val="100000"/>
              </a:lnSpc>
              <a:spcBef>
                <a:spcPts val="700"/>
              </a:spcBef>
              <a:spcAft>
                <a:spcPts val="0"/>
              </a:spcAft>
              <a:buClr>
                <a:schemeClr val="accent2"/>
              </a:buClr>
              <a:buSzPts val="2280"/>
              <a:buFont typeface="Noto Sans Symbols"/>
              <a:buNone/>
              <a:defRPr b="0" i="0" sz="2400" u="none" cap="none" strike="noStrike">
                <a:solidFill>
                  <a:schemeClr val="accent2"/>
                </a:solidFill>
                <a:latin typeface="Calibri"/>
                <a:ea typeface="Calibri"/>
                <a:cs typeface="Calibri"/>
                <a:sym typeface="Calibri"/>
              </a:defRPr>
            </a:lvl1pPr>
            <a:lvl2pPr indent="-228600" lvl="1" marL="914400" marR="0" algn="l">
              <a:lnSpc>
                <a:spcPct val="100000"/>
              </a:lnSpc>
              <a:spcBef>
                <a:spcPts val="400"/>
              </a:spcBef>
              <a:spcAft>
                <a:spcPts val="0"/>
              </a:spcAft>
              <a:buClr>
                <a:schemeClr val="accent2"/>
              </a:buClr>
              <a:buSzPts val="1800"/>
              <a:buFont typeface="Noto Sans Symbols"/>
              <a:buNone/>
              <a:defRPr b="1" i="0" sz="2000" u="none" cap="none" strike="noStrike">
                <a:solidFill>
                  <a:schemeClr val="lt1"/>
                </a:solidFill>
                <a:latin typeface="Calibri"/>
                <a:ea typeface="Calibri"/>
                <a:cs typeface="Calibri"/>
                <a:sym typeface="Calibri"/>
              </a:defRPr>
            </a:lvl2pPr>
            <a:lvl3pPr indent="-228600" lvl="2" marL="1371600" marR="0" algn="l">
              <a:lnSpc>
                <a:spcPct val="100000"/>
              </a:lnSpc>
              <a:spcBef>
                <a:spcPts val="360"/>
              </a:spcBef>
              <a:spcAft>
                <a:spcPts val="0"/>
              </a:spcAft>
              <a:buClr>
                <a:schemeClr val="accent2"/>
              </a:buClr>
              <a:buSzPts val="1800"/>
              <a:buFont typeface="Noto Sans Symbols"/>
              <a:buNone/>
              <a:defRPr b="1" i="0" sz="1800" u="none" cap="none" strike="noStrike">
                <a:solidFill>
                  <a:schemeClr val="lt1"/>
                </a:solidFill>
                <a:latin typeface="Calibri"/>
                <a:ea typeface="Calibri"/>
                <a:cs typeface="Calibri"/>
                <a:sym typeface="Calibri"/>
              </a:defRPr>
            </a:lvl3pPr>
            <a:lvl4pPr indent="-228600" lvl="3" marL="1828800" marR="0" algn="l">
              <a:lnSpc>
                <a:spcPct val="100000"/>
              </a:lnSpc>
              <a:spcBef>
                <a:spcPts val="320"/>
              </a:spcBef>
              <a:spcAft>
                <a:spcPts val="0"/>
              </a:spcAft>
              <a:buClr>
                <a:schemeClr val="accent3"/>
              </a:buClr>
              <a:buSzPts val="1600"/>
              <a:buFont typeface="Noto Sans Symbols"/>
              <a:buNone/>
              <a:defRPr b="1" i="0" sz="1600" u="none" cap="none" strike="noStrike">
                <a:solidFill>
                  <a:schemeClr val="lt1"/>
                </a:solidFill>
                <a:latin typeface="Calibri"/>
                <a:ea typeface="Calibri"/>
                <a:cs typeface="Calibri"/>
                <a:sym typeface="Calibri"/>
              </a:defRPr>
            </a:lvl4pPr>
            <a:lvl5pPr indent="-228600" lvl="4" marL="2286000" marR="0" algn="l">
              <a:lnSpc>
                <a:spcPct val="100000"/>
              </a:lnSpc>
              <a:spcBef>
                <a:spcPts val="320"/>
              </a:spcBef>
              <a:spcAft>
                <a:spcPts val="0"/>
              </a:spcAft>
              <a:buClr>
                <a:schemeClr val="accent3"/>
              </a:buClr>
              <a:buSzPts val="1600"/>
              <a:buFont typeface="Noto Sans Symbols"/>
              <a:buNone/>
              <a:defRPr b="1" i="0" sz="1600" u="none" cap="none" strike="noStrike">
                <a:solidFill>
                  <a:schemeClr val="lt1"/>
                </a:solidFill>
                <a:latin typeface="Calibri"/>
                <a:ea typeface="Calibri"/>
                <a:cs typeface="Calibri"/>
                <a:sym typeface="Calibri"/>
              </a:defRPr>
            </a:lvl5pPr>
            <a:lvl6pPr indent="-342900" lvl="5" marL="2743200" marR="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Calibri"/>
                <a:ea typeface="Calibri"/>
                <a:cs typeface="Calibri"/>
                <a:sym typeface="Calibri"/>
              </a:defRPr>
            </a:lvl6pPr>
            <a:lvl7pPr indent="-330200" lvl="6" marL="32004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7pPr>
            <a:lvl8pPr indent="-330200" lvl="7" marL="36576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8pPr>
            <a:lvl9pPr indent="-330200" lvl="8" marL="41148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685800" y="609600"/>
            <a:ext cx="7772400" cy="609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lt1"/>
              </a:buClr>
              <a:buSzPts val="3200"/>
              <a:buFont typeface="Helvetica Neue"/>
              <a:buNone/>
              <a:defRPr b="0" i="0" sz="3200" u="none" cap="none" strike="noStrike">
                <a:solidFill>
                  <a:schemeClr val="lt1"/>
                </a:solidFill>
                <a:latin typeface="Helvetica Neue"/>
                <a:ea typeface="Helvetica Neue"/>
                <a:cs typeface="Helvetica Neue"/>
                <a:sym typeface="Helvetica Neue"/>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 name="Google Shape;26;p3"/>
          <p:cNvSpPr txBox="1"/>
          <p:nvPr>
            <p:ph idx="1" type="body"/>
          </p:nvPr>
        </p:nvSpPr>
        <p:spPr>
          <a:xfrm>
            <a:off x="685800" y="1600200"/>
            <a:ext cx="7772400" cy="4572000"/>
          </a:xfrm>
          <a:prstGeom prst="rect">
            <a:avLst/>
          </a:prstGeom>
          <a:noFill/>
          <a:ln>
            <a:noFill/>
          </a:ln>
        </p:spPr>
        <p:txBody>
          <a:bodyPr anchorCtr="0" anchor="t" bIns="91425" lIns="91425" spcFirstLastPara="1" rIns="91425" wrap="square" tIns="91425">
            <a:noAutofit/>
          </a:bodyPr>
          <a:lstStyle>
            <a:lvl1pPr indent="-349250" lvl="0" marL="457200" marR="0" algn="ctr">
              <a:lnSpc>
                <a:spcPct val="100000"/>
              </a:lnSpc>
              <a:spcBef>
                <a:spcPts val="700"/>
              </a:spcBef>
              <a:spcAft>
                <a:spcPts val="0"/>
              </a:spcAft>
              <a:buClr>
                <a:schemeClr val="lt1"/>
              </a:buClr>
              <a:buSzPts val="1900"/>
              <a:buFont typeface="Noto Sans Symbols"/>
              <a:buChar char="▪"/>
              <a:defRPr b="0" i="0" sz="2000" u="none" cap="none" strike="noStrike">
                <a:solidFill>
                  <a:schemeClr val="lt1"/>
                </a:solidFill>
                <a:latin typeface="Calibri"/>
                <a:ea typeface="Calibri"/>
                <a:cs typeface="Calibri"/>
                <a:sym typeface="Calibri"/>
              </a:defRPr>
            </a:lvl1pPr>
            <a:lvl2pPr indent="-331469" lvl="1" marL="914400" marR="0" algn="ctr">
              <a:lnSpc>
                <a:spcPct val="100000"/>
              </a:lnSpc>
              <a:spcBef>
                <a:spcPts val="360"/>
              </a:spcBef>
              <a:spcAft>
                <a:spcPts val="0"/>
              </a:spcAft>
              <a:buClr>
                <a:schemeClr val="accent2"/>
              </a:buClr>
              <a:buSzPts val="1620"/>
              <a:buFont typeface="Noto Sans Symbols"/>
              <a:buChar char="▫"/>
              <a:defRPr b="0" i="0" sz="1800" u="none" cap="none" strike="noStrike">
                <a:solidFill>
                  <a:schemeClr val="lt1"/>
                </a:solidFill>
                <a:latin typeface="Calibri"/>
                <a:ea typeface="Calibri"/>
                <a:cs typeface="Calibri"/>
                <a:sym typeface="Calibri"/>
              </a:defRPr>
            </a:lvl2pPr>
            <a:lvl3pPr indent="-330200" lvl="2" marL="1371600" marR="0" algn="ctr">
              <a:lnSpc>
                <a:spcPct val="100000"/>
              </a:lnSpc>
              <a:spcBef>
                <a:spcPts val="320"/>
              </a:spcBef>
              <a:spcAft>
                <a:spcPts val="0"/>
              </a:spcAft>
              <a:buClr>
                <a:schemeClr val="accent2"/>
              </a:buClr>
              <a:buSzPts val="1600"/>
              <a:buFont typeface="Noto Sans Symbols"/>
              <a:buChar char="◾"/>
              <a:defRPr b="0" i="0" sz="1600" u="none" cap="none" strike="noStrike">
                <a:solidFill>
                  <a:schemeClr val="lt1"/>
                </a:solidFill>
                <a:latin typeface="Calibri"/>
                <a:ea typeface="Calibri"/>
                <a:cs typeface="Calibri"/>
                <a:sym typeface="Calibri"/>
              </a:defRPr>
            </a:lvl3pPr>
            <a:lvl4pPr indent="-330200" lvl="3" marL="1828800" marR="0" algn="ctr">
              <a:lnSpc>
                <a:spcPct val="100000"/>
              </a:lnSpc>
              <a:spcBef>
                <a:spcPts val="320"/>
              </a:spcBef>
              <a:spcAft>
                <a:spcPts val="0"/>
              </a:spcAft>
              <a:buClr>
                <a:schemeClr val="accent3"/>
              </a:buClr>
              <a:buSzPts val="1600"/>
              <a:buFont typeface="Noto Sans Symbols"/>
              <a:buChar char="•"/>
              <a:defRPr b="0" i="0" sz="1600" u="none" cap="none" strike="noStrike">
                <a:solidFill>
                  <a:schemeClr val="lt1"/>
                </a:solidFill>
                <a:latin typeface="Calibri"/>
                <a:ea typeface="Calibri"/>
                <a:cs typeface="Calibri"/>
                <a:sym typeface="Calibri"/>
              </a:defRPr>
            </a:lvl4pPr>
            <a:lvl5pPr indent="-317500" lvl="4" marL="2286000" marR="0" algn="ctr">
              <a:lnSpc>
                <a:spcPct val="100000"/>
              </a:lnSpc>
              <a:spcBef>
                <a:spcPts val="280"/>
              </a:spcBef>
              <a:spcAft>
                <a:spcPts val="0"/>
              </a:spcAft>
              <a:buClr>
                <a:schemeClr val="accent3"/>
              </a:buClr>
              <a:buSzPts val="1400"/>
              <a:buFont typeface="Noto Sans Symbols"/>
              <a:buChar char="⚫"/>
              <a:defRPr b="0" i="0" sz="1400" u="none" cap="none" strike="noStrike">
                <a:solidFill>
                  <a:schemeClr val="lt1"/>
                </a:solidFill>
                <a:latin typeface="Calibri"/>
                <a:ea typeface="Calibri"/>
                <a:cs typeface="Calibri"/>
                <a:sym typeface="Calibri"/>
              </a:defRPr>
            </a:lvl5pPr>
            <a:lvl6pPr indent="-342900" lvl="5" marL="2743200" marR="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Calibri"/>
                <a:ea typeface="Calibri"/>
                <a:cs typeface="Calibri"/>
                <a:sym typeface="Calibri"/>
              </a:defRPr>
            </a:lvl6pPr>
            <a:lvl7pPr indent="-330200" lvl="6" marL="32004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7pPr>
            <a:lvl8pPr indent="-330200" lvl="7" marL="36576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8pPr>
            <a:lvl9pPr indent="-330200" lvl="8" marL="41148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27" name="Google Shape;27;p3"/>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8" name="Google Shape;28;p3"/>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noAutofit/>
          </a:bodyPr>
          <a:lstStyle>
            <a:lvl1pPr lvl="0" marR="0" algn="r">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9" name="Google Shape;29;p3"/>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1pPr>
            <a:lvl2pPr indent="0" lvl="1"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2pPr>
            <a:lvl3pPr indent="0" lvl="2"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3pPr>
            <a:lvl4pPr indent="0" lvl="3"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4pPr>
            <a:lvl5pPr indent="0" lvl="4"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5pPr>
            <a:lvl6pPr indent="0" lvl="5"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6pPr>
            <a:lvl7pPr indent="0" lvl="6"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7pPr>
            <a:lvl8pPr indent="0" lvl="7"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8pPr>
            <a:lvl9pPr indent="0" lvl="8"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0" name="Shape 30"/>
        <p:cNvGrpSpPr/>
        <p:nvPr/>
      </p:nvGrpSpPr>
      <p:grpSpPr>
        <a:xfrm>
          <a:off x="0" y="0"/>
          <a:ext cx="0" cy="0"/>
          <a:chOff x="0" y="0"/>
          <a:chExt cx="0" cy="0"/>
        </a:xfrm>
      </p:grpSpPr>
      <p:sp>
        <p:nvSpPr>
          <p:cNvPr id="31" name="Google Shape;31;p4"/>
          <p:cNvSpPr txBox="1"/>
          <p:nvPr>
            <p:ph type="title"/>
          </p:nvPr>
        </p:nvSpPr>
        <p:spPr>
          <a:xfrm>
            <a:off x="457200" y="561975"/>
            <a:ext cx="8229600" cy="57785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3200"/>
              <a:buFont typeface="Helvetica Neue"/>
              <a:buNone/>
              <a:defRPr b="0" i="0" sz="3200" u="none" cap="none" strike="noStrike">
                <a:solidFill>
                  <a:schemeClr val="lt1"/>
                </a:solidFill>
                <a:latin typeface="Helvetica Neue"/>
                <a:ea typeface="Helvetica Neue"/>
                <a:cs typeface="Helvetica Neue"/>
                <a:sym typeface="Helvetica Neue"/>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 name="Google Shape;32;p4"/>
          <p:cNvSpPr txBox="1"/>
          <p:nvPr>
            <p:ph idx="1" type="body"/>
          </p:nvPr>
        </p:nvSpPr>
        <p:spPr>
          <a:xfrm>
            <a:off x="685800" y="1676400"/>
            <a:ext cx="2514600" cy="43307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700"/>
              </a:spcBef>
              <a:spcAft>
                <a:spcPts val="0"/>
              </a:spcAft>
              <a:buClr>
                <a:schemeClr val="lt1"/>
              </a:buClr>
              <a:buSzPts val="1710"/>
              <a:buFont typeface="Noto Sans Symbols"/>
              <a:buNone/>
              <a:defRPr b="0" i="0" sz="1800" u="none" cap="none" strike="noStrike">
                <a:solidFill>
                  <a:schemeClr val="lt1"/>
                </a:solidFill>
                <a:latin typeface="Calibri"/>
                <a:ea typeface="Calibri"/>
                <a:cs typeface="Calibri"/>
                <a:sym typeface="Calibri"/>
              </a:defRPr>
            </a:lvl1pPr>
            <a:lvl2pPr indent="-228600" lvl="1" marL="914400" marR="0" algn="l">
              <a:lnSpc>
                <a:spcPct val="100000"/>
              </a:lnSpc>
              <a:spcBef>
                <a:spcPts val="240"/>
              </a:spcBef>
              <a:spcAft>
                <a:spcPts val="0"/>
              </a:spcAft>
              <a:buClr>
                <a:schemeClr val="accent2"/>
              </a:buClr>
              <a:buSzPts val="1080"/>
              <a:buFont typeface="Noto Sans Symbols"/>
              <a:buNone/>
              <a:defRPr b="0" i="0" sz="1200" u="none" cap="none" strike="noStrike">
                <a:solidFill>
                  <a:schemeClr val="lt1"/>
                </a:solidFill>
                <a:latin typeface="Calibri"/>
                <a:ea typeface="Calibri"/>
                <a:cs typeface="Calibri"/>
                <a:sym typeface="Calibri"/>
              </a:defRPr>
            </a:lvl2pPr>
            <a:lvl3pPr indent="-228600" lvl="2" marL="1371600" marR="0" algn="l">
              <a:lnSpc>
                <a:spcPct val="100000"/>
              </a:lnSpc>
              <a:spcBef>
                <a:spcPts val="200"/>
              </a:spcBef>
              <a:spcAft>
                <a:spcPts val="0"/>
              </a:spcAft>
              <a:buClr>
                <a:schemeClr val="accent2"/>
              </a:buClr>
              <a:buSzPts val="1000"/>
              <a:buFont typeface="Noto Sans Symbols"/>
              <a:buNone/>
              <a:defRPr b="0" i="0" sz="1000" u="none" cap="none" strike="noStrike">
                <a:solidFill>
                  <a:schemeClr val="lt1"/>
                </a:solidFill>
                <a:latin typeface="Calibri"/>
                <a:ea typeface="Calibri"/>
                <a:cs typeface="Calibri"/>
                <a:sym typeface="Calibri"/>
              </a:defRPr>
            </a:lvl3pPr>
            <a:lvl4pPr indent="-228600" lvl="3" marL="1828800" marR="0" algn="l">
              <a:lnSpc>
                <a:spcPct val="100000"/>
              </a:lnSpc>
              <a:spcBef>
                <a:spcPts val="180"/>
              </a:spcBef>
              <a:spcAft>
                <a:spcPts val="0"/>
              </a:spcAft>
              <a:buClr>
                <a:schemeClr val="accent3"/>
              </a:buClr>
              <a:buSzPts val="900"/>
              <a:buFont typeface="Noto Sans Symbols"/>
              <a:buNone/>
              <a:defRPr b="0" i="0" sz="900" u="none" cap="none" strike="noStrike">
                <a:solidFill>
                  <a:schemeClr val="lt1"/>
                </a:solidFill>
                <a:latin typeface="Calibri"/>
                <a:ea typeface="Calibri"/>
                <a:cs typeface="Calibri"/>
                <a:sym typeface="Calibri"/>
              </a:defRPr>
            </a:lvl4pPr>
            <a:lvl5pPr indent="-228600" lvl="4" marL="2286000" marR="0" algn="l">
              <a:lnSpc>
                <a:spcPct val="100000"/>
              </a:lnSpc>
              <a:spcBef>
                <a:spcPts val="180"/>
              </a:spcBef>
              <a:spcAft>
                <a:spcPts val="0"/>
              </a:spcAft>
              <a:buClr>
                <a:schemeClr val="accent3"/>
              </a:buClr>
              <a:buSzPts val="900"/>
              <a:buFont typeface="Noto Sans Symbols"/>
              <a:buNone/>
              <a:defRPr b="0" i="0" sz="900" u="none" cap="none" strike="noStrike">
                <a:solidFill>
                  <a:schemeClr val="lt1"/>
                </a:solidFill>
                <a:latin typeface="Calibri"/>
                <a:ea typeface="Calibri"/>
                <a:cs typeface="Calibri"/>
                <a:sym typeface="Calibri"/>
              </a:defRPr>
            </a:lvl5pPr>
            <a:lvl6pPr indent="-342900" lvl="5" marL="2743200" marR="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Calibri"/>
                <a:ea typeface="Calibri"/>
                <a:cs typeface="Calibri"/>
                <a:sym typeface="Calibri"/>
              </a:defRPr>
            </a:lvl6pPr>
            <a:lvl7pPr indent="-330200" lvl="6" marL="32004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7pPr>
            <a:lvl8pPr indent="-330200" lvl="7" marL="36576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8pPr>
            <a:lvl9pPr indent="-330200" lvl="8" marL="41148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33" name="Google Shape;33;p4"/>
          <p:cNvSpPr txBox="1"/>
          <p:nvPr>
            <p:ph idx="2" type="body"/>
          </p:nvPr>
        </p:nvSpPr>
        <p:spPr>
          <a:xfrm>
            <a:off x="3429000" y="1676400"/>
            <a:ext cx="5486400" cy="4330700"/>
          </a:xfrm>
          <a:prstGeom prst="rect">
            <a:avLst/>
          </a:prstGeom>
          <a:noFill/>
          <a:ln>
            <a:noFill/>
          </a:ln>
        </p:spPr>
        <p:txBody>
          <a:bodyPr anchorCtr="0" anchor="t" bIns="91425" lIns="91425" spcFirstLastPara="1" rIns="91425" wrap="square" tIns="91425">
            <a:noAutofit/>
          </a:bodyPr>
          <a:lstStyle>
            <a:lvl1pPr indent="-421640" lvl="0" marL="457200" marR="0" algn="l">
              <a:lnSpc>
                <a:spcPct val="100000"/>
              </a:lnSpc>
              <a:spcBef>
                <a:spcPts val="700"/>
              </a:spcBef>
              <a:spcAft>
                <a:spcPts val="0"/>
              </a:spcAft>
              <a:buClr>
                <a:schemeClr val="lt1"/>
              </a:buClr>
              <a:buSzPts val="3040"/>
              <a:buFont typeface="Noto Sans Symbols"/>
              <a:buChar char="▪"/>
              <a:defRPr b="0" i="0" sz="3200" u="none" cap="none" strike="noStrike">
                <a:solidFill>
                  <a:schemeClr val="lt1"/>
                </a:solidFill>
                <a:latin typeface="Calibri"/>
                <a:ea typeface="Calibri"/>
                <a:cs typeface="Calibri"/>
                <a:sym typeface="Calibri"/>
              </a:defRPr>
            </a:lvl1pPr>
            <a:lvl2pPr indent="-388619" lvl="1" marL="914400" marR="0" algn="l">
              <a:lnSpc>
                <a:spcPct val="100000"/>
              </a:lnSpc>
              <a:spcBef>
                <a:spcPts val="560"/>
              </a:spcBef>
              <a:spcAft>
                <a:spcPts val="0"/>
              </a:spcAft>
              <a:buClr>
                <a:schemeClr val="accent2"/>
              </a:buClr>
              <a:buSzPts val="2520"/>
              <a:buFont typeface="Noto Sans Symbols"/>
              <a:buChar char="▫"/>
              <a:defRPr b="0" i="0" sz="2800" u="none" cap="none" strike="noStrike">
                <a:solidFill>
                  <a:schemeClr val="lt1"/>
                </a:solidFill>
                <a:latin typeface="Calibri"/>
                <a:ea typeface="Calibri"/>
                <a:cs typeface="Calibri"/>
                <a:sym typeface="Calibri"/>
              </a:defRPr>
            </a:lvl2pPr>
            <a:lvl3pPr indent="-381000" lvl="2" marL="1371600" marR="0" algn="l">
              <a:lnSpc>
                <a:spcPct val="100000"/>
              </a:lnSpc>
              <a:spcBef>
                <a:spcPts val="480"/>
              </a:spcBef>
              <a:spcAft>
                <a:spcPts val="0"/>
              </a:spcAft>
              <a:buClr>
                <a:schemeClr val="accent2"/>
              </a:buClr>
              <a:buSzPts val="2400"/>
              <a:buFont typeface="Noto Sans Symbols"/>
              <a:buChar char="◾"/>
              <a:defRPr b="0" i="0" sz="2400" u="none" cap="none" strike="noStrike">
                <a:solidFill>
                  <a:schemeClr val="lt1"/>
                </a:solidFill>
                <a:latin typeface="Calibri"/>
                <a:ea typeface="Calibri"/>
                <a:cs typeface="Calibri"/>
                <a:sym typeface="Calibri"/>
              </a:defRPr>
            </a:lvl3pPr>
            <a:lvl4pPr indent="-355600" lvl="3" marL="1828800" marR="0" algn="l">
              <a:lnSpc>
                <a:spcPct val="100000"/>
              </a:lnSpc>
              <a:spcBef>
                <a:spcPts val="400"/>
              </a:spcBef>
              <a:spcAft>
                <a:spcPts val="0"/>
              </a:spcAft>
              <a:buClr>
                <a:schemeClr val="accent3"/>
              </a:buClr>
              <a:buSzPts val="2000"/>
              <a:buFont typeface="Noto Sans Symbols"/>
              <a:buChar char="•"/>
              <a:defRPr b="0" i="0" sz="2000" u="none" cap="none" strike="noStrike">
                <a:solidFill>
                  <a:schemeClr val="lt1"/>
                </a:solidFill>
                <a:latin typeface="Calibri"/>
                <a:ea typeface="Calibri"/>
                <a:cs typeface="Calibri"/>
                <a:sym typeface="Calibri"/>
              </a:defRPr>
            </a:lvl4pPr>
            <a:lvl5pPr indent="-355600" lvl="4" marL="2286000" marR="0" algn="l">
              <a:lnSpc>
                <a:spcPct val="100000"/>
              </a:lnSpc>
              <a:spcBef>
                <a:spcPts val="400"/>
              </a:spcBef>
              <a:spcAft>
                <a:spcPts val="0"/>
              </a:spcAft>
              <a:buClr>
                <a:schemeClr val="accent3"/>
              </a:buClr>
              <a:buSzPts val="2000"/>
              <a:buFont typeface="Noto Sans Symbols"/>
              <a:buChar char="⚫"/>
              <a:defRPr b="0" i="0" sz="2000" u="none" cap="none" strike="noStrike">
                <a:solidFill>
                  <a:schemeClr val="lt1"/>
                </a:solidFill>
                <a:latin typeface="Calibri"/>
                <a:ea typeface="Calibri"/>
                <a:cs typeface="Calibri"/>
                <a:sym typeface="Calibri"/>
              </a:defRPr>
            </a:lvl5pPr>
            <a:lvl6pPr indent="-342900" lvl="5" marL="2743200" marR="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Calibri"/>
                <a:ea typeface="Calibri"/>
                <a:cs typeface="Calibri"/>
                <a:sym typeface="Calibri"/>
              </a:defRPr>
            </a:lvl6pPr>
            <a:lvl7pPr indent="-330200" lvl="6" marL="32004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7pPr>
            <a:lvl8pPr indent="-330200" lvl="7" marL="36576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8pPr>
            <a:lvl9pPr indent="-330200" lvl="8" marL="41148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34" name="Google Shape;34;p4"/>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35" name="Google Shape;35;p4"/>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noAutofit/>
          </a:bodyPr>
          <a:lstStyle>
            <a:lvl1pPr lvl="0" marR="0" algn="r">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36" name="Google Shape;36;p4"/>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1pPr>
            <a:lvl2pPr indent="0" lvl="1"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2pPr>
            <a:lvl3pPr indent="0" lvl="2"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3pPr>
            <a:lvl4pPr indent="0" lvl="3"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4pPr>
            <a:lvl5pPr indent="0" lvl="4"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5pPr>
            <a:lvl6pPr indent="0" lvl="5"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6pPr>
            <a:lvl7pPr indent="0" lvl="6"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7pPr>
            <a:lvl8pPr indent="0" lvl="7"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8pPr>
            <a:lvl9pPr indent="0" lvl="8"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7" name="Shape 37"/>
        <p:cNvGrpSpPr/>
        <p:nvPr/>
      </p:nvGrpSpPr>
      <p:grpSpPr>
        <a:xfrm>
          <a:off x="0" y="0"/>
          <a:ext cx="0" cy="0"/>
          <a:chOff x="0" y="0"/>
          <a:chExt cx="0" cy="0"/>
        </a:xfrm>
      </p:grpSpPr>
      <p:sp>
        <p:nvSpPr>
          <p:cNvPr id="38" name="Google Shape;38;p5"/>
          <p:cNvSpPr txBox="1"/>
          <p:nvPr>
            <p:ph type="title"/>
          </p:nvPr>
        </p:nvSpPr>
        <p:spPr>
          <a:xfrm>
            <a:off x="914400" y="3352800"/>
            <a:ext cx="7772400" cy="1974059"/>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4000"/>
              <a:buFont typeface="Helvetica Neue"/>
              <a:buNone/>
              <a:defRPr b="1" i="0" sz="4000" u="none" cap="none" strike="noStrike">
                <a:solidFill>
                  <a:schemeClr val="lt1"/>
                </a:solidFill>
                <a:latin typeface="Helvetica Neue"/>
                <a:ea typeface="Helvetica Neue"/>
                <a:cs typeface="Helvetica Neue"/>
                <a:sym typeface="Helvetica Neue"/>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5"/>
          <p:cNvSpPr txBox="1"/>
          <p:nvPr>
            <p:ph idx="1" type="body"/>
          </p:nvPr>
        </p:nvSpPr>
        <p:spPr>
          <a:xfrm>
            <a:off x="914400" y="5334000"/>
            <a:ext cx="7772400" cy="105251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700"/>
              </a:spcBef>
              <a:spcAft>
                <a:spcPts val="0"/>
              </a:spcAft>
              <a:buClr>
                <a:schemeClr val="lt2"/>
              </a:buClr>
              <a:buSzPts val="1900"/>
              <a:buFont typeface="Noto Sans Symbols"/>
              <a:buNone/>
              <a:defRPr b="0" i="0" sz="2000" u="none" cap="none" strike="noStrike">
                <a:solidFill>
                  <a:schemeClr val="lt2"/>
                </a:solidFill>
                <a:latin typeface="Calibri"/>
                <a:ea typeface="Calibri"/>
                <a:cs typeface="Calibri"/>
                <a:sym typeface="Calibri"/>
              </a:defRPr>
            </a:lvl1pPr>
            <a:lvl2pPr indent="-228600" lvl="1" marL="914400" marR="0" algn="l">
              <a:lnSpc>
                <a:spcPct val="100000"/>
              </a:lnSpc>
              <a:spcBef>
                <a:spcPts val="360"/>
              </a:spcBef>
              <a:spcAft>
                <a:spcPts val="0"/>
              </a:spcAft>
              <a:buClr>
                <a:schemeClr val="accent2"/>
              </a:buClr>
              <a:buSzPts val="1620"/>
              <a:buFont typeface="Noto Sans Symbols"/>
              <a:buNone/>
              <a:defRPr b="0" i="0" sz="1800" u="none" cap="none" strike="noStrike">
                <a:solidFill>
                  <a:schemeClr val="lt1"/>
                </a:solidFill>
                <a:latin typeface="Calibri"/>
                <a:ea typeface="Calibri"/>
                <a:cs typeface="Calibri"/>
                <a:sym typeface="Calibri"/>
              </a:defRPr>
            </a:lvl2pPr>
            <a:lvl3pPr indent="-228600" lvl="2" marL="1371600" marR="0" algn="l">
              <a:lnSpc>
                <a:spcPct val="100000"/>
              </a:lnSpc>
              <a:spcBef>
                <a:spcPts val="320"/>
              </a:spcBef>
              <a:spcAft>
                <a:spcPts val="0"/>
              </a:spcAft>
              <a:buClr>
                <a:schemeClr val="accent2"/>
              </a:buClr>
              <a:buSzPts val="1600"/>
              <a:buFont typeface="Noto Sans Symbols"/>
              <a:buNone/>
              <a:defRPr b="0" i="0" sz="1600" u="none" cap="none" strike="noStrike">
                <a:solidFill>
                  <a:schemeClr val="lt1"/>
                </a:solidFill>
                <a:latin typeface="Calibri"/>
                <a:ea typeface="Calibri"/>
                <a:cs typeface="Calibri"/>
                <a:sym typeface="Calibri"/>
              </a:defRPr>
            </a:lvl3pPr>
            <a:lvl4pPr indent="-228600" lvl="3" marL="1828800" marR="0" algn="l">
              <a:lnSpc>
                <a:spcPct val="100000"/>
              </a:lnSpc>
              <a:spcBef>
                <a:spcPts val="280"/>
              </a:spcBef>
              <a:spcAft>
                <a:spcPts val="0"/>
              </a:spcAft>
              <a:buClr>
                <a:schemeClr val="accent3"/>
              </a:buClr>
              <a:buSzPts val="1400"/>
              <a:buFont typeface="Noto Sans Symbols"/>
              <a:buNone/>
              <a:defRPr b="0" i="0" sz="1400" u="none" cap="none" strike="noStrike">
                <a:solidFill>
                  <a:schemeClr val="lt1"/>
                </a:solidFill>
                <a:latin typeface="Calibri"/>
                <a:ea typeface="Calibri"/>
                <a:cs typeface="Calibri"/>
                <a:sym typeface="Calibri"/>
              </a:defRPr>
            </a:lvl4pPr>
            <a:lvl5pPr indent="-228600" lvl="4" marL="2286000" marR="0" algn="l">
              <a:lnSpc>
                <a:spcPct val="100000"/>
              </a:lnSpc>
              <a:spcBef>
                <a:spcPts val="280"/>
              </a:spcBef>
              <a:spcAft>
                <a:spcPts val="0"/>
              </a:spcAft>
              <a:buClr>
                <a:schemeClr val="accent3"/>
              </a:buClr>
              <a:buSzPts val="1400"/>
              <a:buFont typeface="Noto Sans Symbols"/>
              <a:buNone/>
              <a:defRPr b="0" i="0" sz="1400" u="none" cap="none" strike="noStrike">
                <a:solidFill>
                  <a:schemeClr val="lt1"/>
                </a:solidFill>
                <a:latin typeface="Calibri"/>
                <a:ea typeface="Calibri"/>
                <a:cs typeface="Calibri"/>
                <a:sym typeface="Calibri"/>
              </a:defRPr>
            </a:lvl5pPr>
            <a:lvl6pPr indent="-342900" lvl="5" marL="2743200" marR="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Calibri"/>
                <a:ea typeface="Calibri"/>
                <a:cs typeface="Calibri"/>
                <a:sym typeface="Calibri"/>
              </a:defRPr>
            </a:lvl6pPr>
            <a:lvl7pPr indent="-330200" lvl="6" marL="32004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7pPr>
            <a:lvl8pPr indent="-330200" lvl="7" marL="36576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8pPr>
            <a:lvl9pPr indent="-330200" lvl="8" marL="41148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40" name="Google Shape;40;p5"/>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41" name="Google Shape;41;p5"/>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noAutofit/>
          </a:bodyPr>
          <a:lstStyle>
            <a:lvl1pPr lvl="0" marR="0" algn="r">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42" name="Google Shape;42;p5"/>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1pPr>
            <a:lvl2pPr indent="0" lvl="1"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2pPr>
            <a:lvl3pPr indent="0" lvl="2"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3pPr>
            <a:lvl4pPr indent="0" lvl="3"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4pPr>
            <a:lvl5pPr indent="0" lvl="4"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5pPr>
            <a:lvl6pPr indent="0" lvl="5"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6pPr>
            <a:lvl7pPr indent="0" lvl="6"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7pPr>
            <a:lvl8pPr indent="0" lvl="7"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8pPr>
            <a:lvl9pPr indent="0" lvl="8"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43" name="Shape 43"/>
        <p:cNvGrpSpPr/>
        <p:nvPr/>
      </p:nvGrpSpPr>
      <p:grpSpPr>
        <a:xfrm>
          <a:off x="0" y="0"/>
          <a:ext cx="0" cy="0"/>
          <a:chOff x="0" y="0"/>
          <a:chExt cx="0" cy="0"/>
        </a:xfrm>
      </p:grpSpPr>
      <p:sp>
        <p:nvSpPr>
          <p:cNvPr id="44" name="Google Shape;44;p6"/>
          <p:cNvSpPr/>
          <p:nvPr/>
        </p:nvSpPr>
        <p:spPr>
          <a:xfrm>
            <a:off x="0" y="0"/>
            <a:ext cx="9144000" cy="6858000"/>
          </a:xfrm>
          <a:prstGeom prst="rect">
            <a:avLst/>
          </a:prstGeom>
          <a:solidFill>
            <a:srgbClr val="1D1931">
              <a:alpha val="6078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 name="Google Shape;45;p6"/>
          <p:cNvSpPr txBox="1"/>
          <p:nvPr>
            <p:ph type="title"/>
          </p:nvPr>
        </p:nvSpPr>
        <p:spPr>
          <a:xfrm>
            <a:off x="457200" y="438629"/>
            <a:ext cx="8229600" cy="586416"/>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2"/>
              </a:buClr>
              <a:buSzPts val="3200"/>
              <a:buFont typeface="Helvetica Neue"/>
              <a:buNone/>
              <a:defRPr b="0" i="0" sz="3200" u="none" cap="none" strike="noStrike">
                <a:solidFill>
                  <a:schemeClr val="lt2"/>
                </a:solidFill>
                <a:latin typeface="Helvetica Neue"/>
                <a:ea typeface="Helvetica Neue"/>
                <a:cs typeface="Helvetica Neue"/>
                <a:sym typeface="Helvetica Neue"/>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p6"/>
          <p:cNvSpPr txBox="1"/>
          <p:nvPr>
            <p:ph idx="1" type="body"/>
          </p:nvPr>
        </p:nvSpPr>
        <p:spPr>
          <a:xfrm>
            <a:off x="464344" y="1371600"/>
            <a:ext cx="4038600" cy="45259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700"/>
              </a:spcBef>
              <a:spcAft>
                <a:spcPts val="0"/>
              </a:spcAft>
              <a:buClr>
                <a:schemeClr val="lt1"/>
              </a:buClr>
              <a:buSzPts val="1900"/>
              <a:buFont typeface="Noto Sans Symbols"/>
              <a:buNone/>
              <a:defRPr b="0" i="0" sz="2000" u="none" cap="none" strike="noStrike">
                <a:solidFill>
                  <a:schemeClr val="lt1"/>
                </a:solidFill>
                <a:latin typeface="Calibri"/>
                <a:ea typeface="Calibri"/>
                <a:cs typeface="Calibri"/>
                <a:sym typeface="Calibri"/>
              </a:defRPr>
            </a:lvl1pPr>
            <a:lvl2pPr indent="-365760" lvl="1" marL="914400" marR="0" algn="l">
              <a:lnSpc>
                <a:spcPct val="100000"/>
              </a:lnSpc>
              <a:spcBef>
                <a:spcPts val="480"/>
              </a:spcBef>
              <a:spcAft>
                <a:spcPts val="0"/>
              </a:spcAft>
              <a:buClr>
                <a:schemeClr val="accent2"/>
              </a:buClr>
              <a:buSzPts val="216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accent2"/>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dk1"/>
                </a:solidFill>
                <a:latin typeface="Calibri"/>
                <a:ea typeface="Calibri"/>
                <a:cs typeface="Calibri"/>
                <a:sym typeface="Calibri"/>
              </a:defRPr>
            </a:lvl9pPr>
          </a:lstStyle>
          <a:p/>
        </p:txBody>
      </p:sp>
      <p:sp>
        <p:nvSpPr>
          <p:cNvPr id="47" name="Google Shape;47;p6"/>
          <p:cNvSpPr txBox="1"/>
          <p:nvPr>
            <p:ph idx="2" type="body"/>
          </p:nvPr>
        </p:nvSpPr>
        <p:spPr>
          <a:xfrm>
            <a:off x="4655344" y="1371600"/>
            <a:ext cx="4038600" cy="4525963"/>
          </a:xfrm>
          <a:prstGeom prst="rect">
            <a:avLst/>
          </a:prstGeom>
          <a:noFill/>
          <a:ln>
            <a:noFill/>
          </a:ln>
        </p:spPr>
        <p:txBody>
          <a:bodyPr anchorCtr="0" anchor="t" bIns="91425" lIns="91425" spcFirstLastPara="1" rIns="91425" wrap="square" tIns="91425">
            <a:noAutofit/>
          </a:bodyPr>
          <a:lstStyle>
            <a:lvl1pPr indent="-397510" lvl="0" marL="457200" marR="0" algn="l">
              <a:lnSpc>
                <a:spcPct val="100000"/>
              </a:lnSpc>
              <a:spcBef>
                <a:spcPts val="700"/>
              </a:spcBef>
              <a:spcAft>
                <a:spcPts val="0"/>
              </a:spcAft>
              <a:buClr>
                <a:schemeClr val="lt1"/>
              </a:buClr>
              <a:buSzPts val="2660"/>
              <a:buFont typeface="Noto Sans Symbols"/>
              <a:buChar char="▪"/>
              <a:defRPr b="0" i="0" sz="2800" u="none" cap="none" strike="noStrike">
                <a:solidFill>
                  <a:schemeClr val="lt1"/>
                </a:solidFill>
                <a:latin typeface="Calibri"/>
                <a:ea typeface="Calibri"/>
                <a:cs typeface="Calibri"/>
                <a:sym typeface="Calibri"/>
              </a:defRPr>
            </a:lvl1pPr>
            <a:lvl2pPr indent="-365760" lvl="1" marL="914400" marR="0" algn="l">
              <a:lnSpc>
                <a:spcPct val="100000"/>
              </a:lnSpc>
              <a:spcBef>
                <a:spcPts val="480"/>
              </a:spcBef>
              <a:spcAft>
                <a:spcPts val="0"/>
              </a:spcAft>
              <a:buClr>
                <a:schemeClr val="accent2"/>
              </a:buClr>
              <a:buSzPts val="2160"/>
              <a:buFont typeface="Noto Sans Symbols"/>
              <a:buChar char="▫"/>
              <a:defRPr b="0" i="0" sz="2400" u="none" cap="none" strike="noStrike">
                <a:solidFill>
                  <a:schemeClr val="lt1"/>
                </a:solidFill>
                <a:latin typeface="Calibri"/>
                <a:ea typeface="Calibri"/>
                <a:cs typeface="Calibri"/>
                <a:sym typeface="Calibri"/>
              </a:defRPr>
            </a:lvl2pPr>
            <a:lvl3pPr indent="-355600" lvl="2" marL="1371600" marR="0" algn="l">
              <a:lnSpc>
                <a:spcPct val="100000"/>
              </a:lnSpc>
              <a:spcBef>
                <a:spcPts val="400"/>
              </a:spcBef>
              <a:spcAft>
                <a:spcPts val="0"/>
              </a:spcAft>
              <a:buClr>
                <a:schemeClr val="accent2"/>
              </a:buClr>
              <a:buSzPts val="2000"/>
              <a:buFont typeface="Noto Sans Symbols"/>
              <a:buChar char="◾"/>
              <a:defRPr b="0" i="0" sz="2000" u="none" cap="none" strike="noStrike">
                <a:solidFill>
                  <a:schemeClr val="lt1"/>
                </a:solidFill>
                <a:latin typeface="Calibri"/>
                <a:ea typeface="Calibri"/>
                <a:cs typeface="Calibri"/>
                <a:sym typeface="Calibri"/>
              </a:defRPr>
            </a:lvl3pPr>
            <a:lvl4pPr indent="-342900" lvl="3" marL="1828800" marR="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Calibri"/>
                <a:ea typeface="Calibri"/>
                <a:cs typeface="Calibri"/>
                <a:sym typeface="Calibri"/>
              </a:defRPr>
            </a:lvl4pPr>
            <a:lvl5pPr indent="-342900" lvl="4" marL="2286000" marR="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Calibri"/>
                <a:ea typeface="Calibri"/>
                <a:cs typeface="Calibri"/>
                <a:sym typeface="Calibri"/>
              </a:defRPr>
            </a:lvl5pPr>
            <a:lvl6pPr indent="-342900" lvl="5" marL="2743200" marR="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dk1"/>
                </a:solidFill>
                <a:latin typeface="Calibri"/>
                <a:ea typeface="Calibri"/>
                <a:cs typeface="Calibri"/>
                <a:sym typeface="Calibri"/>
              </a:defRPr>
            </a:lvl9pPr>
          </a:lstStyle>
          <a:p/>
        </p:txBody>
      </p:sp>
      <p:sp>
        <p:nvSpPr>
          <p:cNvPr id="48" name="Google Shape;48;p6"/>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9" name="Google Shape;49;p6"/>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noAutofit/>
          </a:bodyPr>
          <a:lstStyle>
            <a:lvl1pPr lvl="0" marR="0" algn="r">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0" name="Google Shape;50;p6"/>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1pPr>
            <a:lvl2pPr indent="0" lvl="1"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2pPr>
            <a:lvl3pPr indent="0" lvl="2"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3pPr>
            <a:lvl4pPr indent="0" lvl="3"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4pPr>
            <a:lvl5pPr indent="0" lvl="4"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5pPr>
            <a:lvl6pPr indent="0" lvl="5"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6pPr>
            <a:lvl7pPr indent="0" lvl="6"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7pPr>
            <a:lvl8pPr indent="0" lvl="7"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8pPr>
            <a:lvl9pPr indent="0" lvl="8"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1" name="Shape 51"/>
        <p:cNvGrpSpPr/>
        <p:nvPr/>
      </p:nvGrpSpPr>
      <p:grpSpPr>
        <a:xfrm>
          <a:off x="0" y="0"/>
          <a:ext cx="0" cy="0"/>
          <a:chOff x="0" y="0"/>
          <a:chExt cx="0" cy="0"/>
        </a:xfrm>
      </p:grpSpPr>
      <p:sp>
        <p:nvSpPr>
          <p:cNvPr id="52" name="Google Shape;52;p7"/>
          <p:cNvSpPr txBox="1"/>
          <p:nvPr>
            <p:ph type="title"/>
          </p:nvPr>
        </p:nvSpPr>
        <p:spPr>
          <a:xfrm>
            <a:off x="611188" y="557308"/>
            <a:ext cx="7772400" cy="639762"/>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lt1"/>
              </a:buClr>
              <a:buSzPts val="3200"/>
              <a:buFont typeface="Helvetica Neue"/>
              <a:buNone/>
              <a:defRPr b="0" i="0" sz="3200" u="none" cap="none" strike="noStrike">
                <a:solidFill>
                  <a:schemeClr val="lt1"/>
                </a:solidFill>
                <a:latin typeface="Helvetica Neue"/>
                <a:ea typeface="Helvetica Neue"/>
                <a:cs typeface="Helvetica Neue"/>
                <a:sym typeface="Helvetica Neue"/>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7"/>
          <p:cNvSpPr txBox="1"/>
          <p:nvPr>
            <p:ph idx="1" type="body"/>
          </p:nvPr>
        </p:nvSpPr>
        <p:spPr>
          <a:xfrm>
            <a:off x="457200" y="1809750"/>
            <a:ext cx="4040188" cy="639762"/>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700"/>
              </a:spcBef>
              <a:spcAft>
                <a:spcPts val="0"/>
              </a:spcAft>
              <a:buClr>
                <a:schemeClr val="accent2"/>
              </a:buClr>
              <a:buSzPts val="2280"/>
              <a:buFont typeface="Noto Sans Symbols"/>
              <a:buNone/>
              <a:defRPr b="1" i="0" sz="2400" u="none" cap="none" strike="noStrike">
                <a:solidFill>
                  <a:schemeClr val="accent2"/>
                </a:solidFill>
                <a:latin typeface="Calibri"/>
                <a:ea typeface="Calibri"/>
                <a:cs typeface="Calibri"/>
                <a:sym typeface="Calibri"/>
              </a:defRPr>
            </a:lvl1pPr>
            <a:lvl2pPr indent="-228600" lvl="1" marL="914400" marR="0" algn="l">
              <a:lnSpc>
                <a:spcPct val="100000"/>
              </a:lnSpc>
              <a:spcBef>
                <a:spcPts val="400"/>
              </a:spcBef>
              <a:spcAft>
                <a:spcPts val="0"/>
              </a:spcAft>
              <a:buClr>
                <a:schemeClr val="accent2"/>
              </a:buClr>
              <a:buSzPts val="1800"/>
              <a:buFont typeface="Noto Sans Symbols"/>
              <a:buNone/>
              <a:defRPr b="1" i="0" sz="2000" u="none" cap="none" strike="noStrike">
                <a:solidFill>
                  <a:schemeClr val="lt1"/>
                </a:solidFill>
                <a:latin typeface="Calibri"/>
                <a:ea typeface="Calibri"/>
                <a:cs typeface="Calibri"/>
                <a:sym typeface="Calibri"/>
              </a:defRPr>
            </a:lvl2pPr>
            <a:lvl3pPr indent="-228600" lvl="2" marL="1371600" marR="0" algn="l">
              <a:lnSpc>
                <a:spcPct val="100000"/>
              </a:lnSpc>
              <a:spcBef>
                <a:spcPts val="360"/>
              </a:spcBef>
              <a:spcAft>
                <a:spcPts val="0"/>
              </a:spcAft>
              <a:buClr>
                <a:schemeClr val="accent2"/>
              </a:buClr>
              <a:buSzPts val="1800"/>
              <a:buFont typeface="Noto Sans Symbols"/>
              <a:buNone/>
              <a:defRPr b="1" i="0" sz="1800" u="none" cap="none" strike="noStrike">
                <a:solidFill>
                  <a:schemeClr val="lt1"/>
                </a:solidFill>
                <a:latin typeface="Calibri"/>
                <a:ea typeface="Calibri"/>
                <a:cs typeface="Calibri"/>
                <a:sym typeface="Calibri"/>
              </a:defRPr>
            </a:lvl3pPr>
            <a:lvl4pPr indent="-228600" lvl="3" marL="1828800" marR="0" algn="l">
              <a:lnSpc>
                <a:spcPct val="100000"/>
              </a:lnSpc>
              <a:spcBef>
                <a:spcPts val="320"/>
              </a:spcBef>
              <a:spcAft>
                <a:spcPts val="0"/>
              </a:spcAft>
              <a:buClr>
                <a:schemeClr val="accent3"/>
              </a:buClr>
              <a:buSzPts val="1600"/>
              <a:buFont typeface="Noto Sans Symbols"/>
              <a:buNone/>
              <a:defRPr b="1" i="0" sz="1600" u="none" cap="none" strike="noStrike">
                <a:solidFill>
                  <a:schemeClr val="lt1"/>
                </a:solidFill>
                <a:latin typeface="Calibri"/>
                <a:ea typeface="Calibri"/>
                <a:cs typeface="Calibri"/>
                <a:sym typeface="Calibri"/>
              </a:defRPr>
            </a:lvl4pPr>
            <a:lvl5pPr indent="-228600" lvl="4" marL="2286000" marR="0" algn="l">
              <a:lnSpc>
                <a:spcPct val="100000"/>
              </a:lnSpc>
              <a:spcBef>
                <a:spcPts val="320"/>
              </a:spcBef>
              <a:spcAft>
                <a:spcPts val="0"/>
              </a:spcAft>
              <a:buClr>
                <a:schemeClr val="accent3"/>
              </a:buClr>
              <a:buSzPts val="1600"/>
              <a:buFont typeface="Noto Sans Symbols"/>
              <a:buNone/>
              <a:defRPr b="1" i="0" sz="1600" u="none" cap="none" strike="noStrike">
                <a:solidFill>
                  <a:schemeClr val="lt1"/>
                </a:solidFill>
                <a:latin typeface="Calibri"/>
                <a:ea typeface="Calibri"/>
                <a:cs typeface="Calibri"/>
                <a:sym typeface="Calibri"/>
              </a:defRPr>
            </a:lvl5pPr>
            <a:lvl6pPr indent="-342900" lvl="5" marL="2743200" marR="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Calibri"/>
                <a:ea typeface="Calibri"/>
                <a:cs typeface="Calibri"/>
                <a:sym typeface="Calibri"/>
              </a:defRPr>
            </a:lvl6pPr>
            <a:lvl7pPr indent="-330200" lvl="6" marL="32004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7pPr>
            <a:lvl8pPr indent="-330200" lvl="7" marL="36576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8pPr>
            <a:lvl9pPr indent="-330200" lvl="8" marL="41148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54" name="Google Shape;54;p7"/>
          <p:cNvSpPr txBox="1"/>
          <p:nvPr>
            <p:ph idx="2" type="body"/>
          </p:nvPr>
        </p:nvSpPr>
        <p:spPr>
          <a:xfrm>
            <a:off x="4645025" y="1809750"/>
            <a:ext cx="4041775" cy="639762"/>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700"/>
              </a:spcBef>
              <a:spcAft>
                <a:spcPts val="0"/>
              </a:spcAft>
              <a:buClr>
                <a:schemeClr val="accent2"/>
              </a:buClr>
              <a:buSzPts val="2280"/>
              <a:buFont typeface="Noto Sans Symbols"/>
              <a:buNone/>
              <a:defRPr b="1" i="0" sz="2400" u="none" cap="none" strike="noStrike">
                <a:solidFill>
                  <a:schemeClr val="accent2"/>
                </a:solidFill>
                <a:latin typeface="Calibri"/>
                <a:ea typeface="Calibri"/>
                <a:cs typeface="Calibri"/>
                <a:sym typeface="Calibri"/>
              </a:defRPr>
            </a:lvl1pPr>
            <a:lvl2pPr indent="-228600" lvl="1" marL="914400" marR="0" algn="l">
              <a:lnSpc>
                <a:spcPct val="100000"/>
              </a:lnSpc>
              <a:spcBef>
                <a:spcPts val="400"/>
              </a:spcBef>
              <a:spcAft>
                <a:spcPts val="0"/>
              </a:spcAft>
              <a:buClr>
                <a:schemeClr val="accent2"/>
              </a:buClr>
              <a:buSzPts val="1800"/>
              <a:buFont typeface="Noto Sans Symbols"/>
              <a:buNone/>
              <a:defRPr b="1" i="0" sz="2000" u="none" cap="none" strike="noStrike">
                <a:solidFill>
                  <a:schemeClr val="lt1"/>
                </a:solidFill>
                <a:latin typeface="Calibri"/>
                <a:ea typeface="Calibri"/>
                <a:cs typeface="Calibri"/>
                <a:sym typeface="Calibri"/>
              </a:defRPr>
            </a:lvl2pPr>
            <a:lvl3pPr indent="-228600" lvl="2" marL="1371600" marR="0" algn="l">
              <a:lnSpc>
                <a:spcPct val="100000"/>
              </a:lnSpc>
              <a:spcBef>
                <a:spcPts val="360"/>
              </a:spcBef>
              <a:spcAft>
                <a:spcPts val="0"/>
              </a:spcAft>
              <a:buClr>
                <a:schemeClr val="accent2"/>
              </a:buClr>
              <a:buSzPts val="1800"/>
              <a:buFont typeface="Noto Sans Symbols"/>
              <a:buNone/>
              <a:defRPr b="1" i="0" sz="1800" u="none" cap="none" strike="noStrike">
                <a:solidFill>
                  <a:schemeClr val="lt1"/>
                </a:solidFill>
                <a:latin typeface="Calibri"/>
                <a:ea typeface="Calibri"/>
                <a:cs typeface="Calibri"/>
                <a:sym typeface="Calibri"/>
              </a:defRPr>
            </a:lvl3pPr>
            <a:lvl4pPr indent="-228600" lvl="3" marL="1828800" marR="0" algn="l">
              <a:lnSpc>
                <a:spcPct val="100000"/>
              </a:lnSpc>
              <a:spcBef>
                <a:spcPts val="320"/>
              </a:spcBef>
              <a:spcAft>
                <a:spcPts val="0"/>
              </a:spcAft>
              <a:buClr>
                <a:schemeClr val="accent3"/>
              </a:buClr>
              <a:buSzPts val="1600"/>
              <a:buFont typeface="Noto Sans Symbols"/>
              <a:buNone/>
              <a:defRPr b="1" i="0" sz="1600" u="none" cap="none" strike="noStrike">
                <a:solidFill>
                  <a:schemeClr val="lt1"/>
                </a:solidFill>
                <a:latin typeface="Calibri"/>
                <a:ea typeface="Calibri"/>
                <a:cs typeface="Calibri"/>
                <a:sym typeface="Calibri"/>
              </a:defRPr>
            </a:lvl4pPr>
            <a:lvl5pPr indent="-228600" lvl="4" marL="2286000" marR="0" algn="l">
              <a:lnSpc>
                <a:spcPct val="100000"/>
              </a:lnSpc>
              <a:spcBef>
                <a:spcPts val="320"/>
              </a:spcBef>
              <a:spcAft>
                <a:spcPts val="0"/>
              </a:spcAft>
              <a:buClr>
                <a:schemeClr val="accent3"/>
              </a:buClr>
              <a:buSzPts val="1600"/>
              <a:buFont typeface="Noto Sans Symbols"/>
              <a:buNone/>
              <a:defRPr b="1" i="0" sz="1600" u="none" cap="none" strike="noStrike">
                <a:solidFill>
                  <a:schemeClr val="lt1"/>
                </a:solidFill>
                <a:latin typeface="Calibri"/>
                <a:ea typeface="Calibri"/>
                <a:cs typeface="Calibri"/>
                <a:sym typeface="Calibri"/>
              </a:defRPr>
            </a:lvl5pPr>
            <a:lvl6pPr indent="-342900" lvl="5" marL="2743200" marR="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Calibri"/>
                <a:ea typeface="Calibri"/>
                <a:cs typeface="Calibri"/>
                <a:sym typeface="Calibri"/>
              </a:defRPr>
            </a:lvl6pPr>
            <a:lvl7pPr indent="-330200" lvl="6" marL="32004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7pPr>
            <a:lvl8pPr indent="-330200" lvl="7" marL="36576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8pPr>
            <a:lvl9pPr indent="-330200" lvl="8" marL="41148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55" name="Google Shape;55;p7"/>
          <p:cNvSpPr txBox="1"/>
          <p:nvPr>
            <p:ph idx="3" type="body"/>
          </p:nvPr>
        </p:nvSpPr>
        <p:spPr>
          <a:xfrm>
            <a:off x="457200" y="2459037"/>
            <a:ext cx="4040188" cy="3959352"/>
          </a:xfrm>
          <a:prstGeom prst="rect">
            <a:avLst/>
          </a:prstGeom>
          <a:noFill/>
          <a:ln>
            <a:noFill/>
          </a:ln>
        </p:spPr>
        <p:txBody>
          <a:bodyPr anchorCtr="0" anchor="t" bIns="91425" lIns="91425" spcFirstLastPara="1" rIns="91425" wrap="square" tIns="91425">
            <a:noAutofit/>
          </a:bodyPr>
          <a:lstStyle>
            <a:lvl1pPr indent="-373380" lvl="0" marL="457200" marR="0" algn="l">
              <a:lnSpc>
                <a:spcPct val="100000"/>
              </a:lnSpc>
              <a:spcBef>
                <a:spcPts val="700"/>
              </a:spcBef>
              <a:spcAft>
                <a:spcPts val="0"/>
              </a:spcAft>
              <a:buClr>
                <a:schemeClr val="lt1"/>
              </a:buClr>
              <a:buSzPts val="2280"/>
              <a:buFont typeface="Noto Sans Symbols"/>
              <a:buChar char="▪"/>
              <a:defRPr b="0" i="0" sz="2400" u="none" cap="none" strike="noStrike">
                <a:solidFill>
                  <a:schemeClr val="lt1"/>
                </a:solidFill>
                <a:latin typeface="Calibri"/>
                <a:ea typeface="Calibri"/>
                <a:cs typeface="Calibri"/>
                <a:sym typeface="Calibri"/>
              </a:defRPr>
            </a:lvl1pPr>
            <a:lvl2pPr indent="-342900" lvl="1" marL="914400" marR="0" algn="l">
              <a:lnSpc>
                <a:spcPct val="100000"/>
              </a:lnSpc>
              <a:spcBef>
                <a:spcPts val="400"/>
              </a:spcBef>
              <a:spcAft>
                <a:spcPts val="0"/>
              </a:spcAft>
              <a:buClr>
                <a:schemeClr val="accent2"/>
              </a:buClr>
              <a:buSzPts val="1800"/>
              <a:buFont typeface="Noto Sans Symbols"/>
              <a:buChar char="▫"/>
              <a:defRPr b="0" i="0" sz="2000" u="none" cap="none" strike="noStrike">
                <a:solidFill>
                  <a:schemeClr val="lt1"/>
                </a:solidFill>
                <a:latin typeface="Calibri"/>
                <a:ea typeface="Calibri"/>
                <a:cs typeface="Calibri"/>
                <a:sym typeface="Calibri"/>
              </a:defRPr>
            </a:lvl2pPr>
            <a:lvl3pPr indent="-342900" lvl="2" marL="1371600" marR="0" algn="l">
              <a:lnSpc>
                <a:spcPct val="100000"/>
              </a:lnSpc>
              <a:spcBef>
                <a:spcPts val="360"/>
              </a:spcBef>
              <a:spcAft>
                <a:spcPts val="0"/>
              </a:spcAft>
              <a:buClr>
                <a:schemeClr val="accent2"/>
              </a:buClr>
              <a:buSzPts val="1800"/>
              <a:buFont typeface="Noto Sans Symbols"/>
              <a:buChar char="◾"/>
              <a:defRPr b="0" i="0" sz="1800" u="none" cap="none" strike="noStrike">
                <a:solidFill>
                  <a:schemeClr val="lt1"/>
                </a:solidFill>
                <a:latin typeface="Calibri"/>
                <a:ea typeface="Calibri"/>
                <a:cs typeface="Calibri"/>
                <a:sym typeface="Calibri"/>
              </a:defRPr>
            </a:lvl3pPr>
            <a:lvl4pPr indent="-330200" lvl="3" marL="1828800" marR="0" algn="l">
              <a:lnSpc>
                <a:spcPct val="100000"/>
              </a:lnSpc>
              <a:spcBef>
                <a:spcPts val="320"/>
              </a:spcBef>
              <a:spcAft>
                <a:spcPts val="0"/>
              </a:spcAft>
              <a:buClr>
                <a:schemeClr val="accent3"/>
              </a:buClr>
              <a:buSzPts val="1600"/>
              <a:buFont typeface="Noto Sans Symbols"/>
              <a:buChar char="•"/>
              <a:defRPr b="0" i="0" sz="1600" u="none" cap="none" strike="noStrike">
                <a:solidFill>
                  <a:schemeClr val="lt1"/>
                </a:solidFill>
                <a:latin typeface="Calibri"/>
                <a:ea typeface="Calibri"/>
                <a:cs typeface="Calibri"/>
                <a:sym typeface="Calibri"/>
              </a:defRPr>
            </a:lvl4pPr>
            <a:lvl5pPr indent="-330200" lvl="4" marL="2286000" marR="0" algn="l">
              <a:lnSpc>
                <a:spcPct val="100000"/>
              </a:lnSpc>
              <a:spcBef>
                <a:spcPts val="320"/>
              </a:spcBef>
              <a:spcAft>
                <a:spcPts val="0"/>
              </a:spcAft>
              <a:buClr>
                <a:schemeClr val="accent3"/>
              </a:buClr>
              <a:buSzPts val="1600"/>
              <a:buFont typeface="Noto Sans Symbols"/>
              <a:buChar char="⚫"/>
              <a:defRPr b="0" i="0" sz="1600" u="none" cap="none" strike="noStrike">
                <a:solidFill>
                  <a:schemeClr val="lt1"/>
                </a:solidFill>
                <a:latin typeface="Calibri"/>
                <a:ea typeface="Calibri"/>
                <a:cs typeface="Calibri"/>
                <a:sym typeface="Calibri"/>
              </a:defRPr>
            </a:lvl5pPr>
            <a:lvl6pPr indent="-342900" lvl="5" marL="2743200" marR="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Calibri"/>
                <a:ea typeface="Calibri"/>
                <a:cs typeface="Calibri"/>
                <a:sym typeface="Calibri"/>
              </a:defRPr>
            </a:lvl6pPr>
            <a:lvl7pPr indent="-330200" lvl="6" marL="32004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7pPr>
            <a:lvl8pPr indent="-330200" lvl="7" marL="36576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8pPr>
            <a:lvl9pPr indent="-330200" lvl="8" marL="41148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56" name="Google Shape;56;p7"/>
          <p:cNvSpPr txBox="1"/>
          <p:nvPr>
            <p:ph idx="4" type="body"/>
          </p:nvPr>
        </p:nvSpPr>
        <p:spPr>
          <a:xfrm>
            <a:off x="4645025" y="2459037"/>
            <a:ext cx="4041775" cy="3959352"/>
          </a:xfrm>
          <a:prstGeom prst="rect">
            <a:avLst/>
          </a:prstGeom>
          <a:noFill/>
          <a:ln>
            <a:noFill/>
          </a:ln>
        </p:spPr>
        <p:txBody>
          <a:bodyPr anchorCtr="0" anchor="t" bIns="91425" lIns="91425" spcFirstLastPara="1" rIns="91425" wrap="square" tIns="91425">
            <a:noAutofit/>
          </a:bodyPr>
          <a:lstStyle>
            <a:lvl1pPr indent="-373380" lvl="0" marL="457200" marR="0" algn="l">
              <a:lnSpc>
                <a:spcPct val="100000"/>
              </a:lnSpc>
              <a:spcBef>
                <a:spcPts val="700"/>
              </a:spcBef>
              <a:spcAft>
                <a:spcPts val="0"/>
              </a:spcAft>
              <a:buClr>
                <a:schemeClr val="lt1"/>
              </a:buClr>
              <a:buSzPts val="2280"/>
              <a:buFont typeface="Noto Sans Symbols"/>
              <a:buChar char="▪"/>
              <a:defRPr b="0" i="0" sz="2400" u="none" cap="none" strike="noStrike">
                <a:solidFill>
                  <a:schemeClr val="lt1"/>
                </a:solidFill>
                <a:latin typeface="Calibri"/>
                <a:ea typeface="Calibri"/>
                <a:cs typeface="Calibri"/>
                <a:sym typeface="Calibri"/>
              </a:defRPr>
            </a:lvl1pPr>
            <a:lvl2pPr indent="-342900" lvl="1" marL="914400" marR="0" algn="l">
              <a:lnSpc>
                <a:spcPct val="100000"/>
              </a:lnSpc>
              <a:spcBef>
                <a:spcPts val="400"/>
              </a:spcBef>
              <a:spcAft>
                <a:spcPts val="0"/>
              </a:spcAft>
              <a:buClr>
                <a:schemeClr val="accent2"/>
              </a:buClr>
              <a:buSzPts val="1800"/>
              <a:buFont typeface="Noto Sans Symbols"/>
              <a:buChar char="▫"/>
              <a:defRPr b="0" i="0" sz="2000" u="none" cap="none" strike="noStrike">
                <a:solidFill>
                  <a:schemeClr val="lt1"/>
                </a:solidFill>
                <a:latin typeface="Calibri"/>
                <a:ea typeface="Calibri"/>
                <a:cs typeface="Calibri"/>
                <a:sym typeface="Calibri"/>
              </a:defRPr>
            </a:lvl2pPr>
            <a:lvl3pPr indent="-342900" lvl="2" marL="1371600" marR="0" algn="l">
              <a:lnSpc>
                <a:spcPct val="100000"/>
              </a:lnSpc>
              <a:spcBef>
                <a:spcPts val="360"/>
              </a:spcBef>
              <a:spcAft>
                <a:spcPts val="0"/>
              </a:spcAft>
              <a:buClr>
                <a:schemeClr val="accent2"/>
              </a:buClr>
              <a:buSzPts val="1800"/>
              <a:buFont typeface="Noto Sans Symbols"/>
              <a:buChar char="◾"/>
              <a:defRPr b="0" i="0" sz="1800" u="none" cap="none" strike="noStrike">
                <a:solidFill>
                  <a:schemeClr val="lt1"/>
                </a:solidFill>
                <a:latin typeface="Calibri"/>
                <a:ea typeface="Calibri"/>
                <a:cs typeface="Calibri"/>
                <a:sym typeface="Calibri"/>
              </a:defRPr>
            </a:lvl3pPr>
            <a:lvl4pPr indent="-330200" lvl="3" marL="1828800" marR="0" algn="l">
              <a:lnSpc>
                <a:spcPct val="100000"/>
              </a:lnSpc>
              <a:spcBef>
                <a:spcPts val="320"/>
              </a:spcBef>
              <a:spcAft>
                <a:spcPts val="0"/>
              </a:spcAft>
              <a:buClr>
                <a:schemeClr val="accent3"/>
              </a:buClr>
              <a:buSzPts val="1600"/>
              <a:buFont typeface="Noto Sans Symbols"/>
              <a:buChar char="•"/>
              <a:defRPr b="0" i="0" sz="1600" u="none" cap="none" strike="noStrike">
                <a:solidFill>
                  <a:schemeClr val="lt1"/>
                </a:solidFill>
                <a:latin typeface="Calibri"/>
                <a:ea typeface="Calibri"/>
                <a:cs typeface="Calibri"/>
                <a:sym typeface="Calibri"/>
              </a:defRPr>
            </a:lvl4pPr>
            <a:lvl5pPr indent="-330200" lvl="4" marL="2286000" marR="0" algn="l">
              <a:lnSpc>
                <a:spcPct val="100000"/>
              </a:lnSpc>
              <a:spcBef>
                <a:spcPts val="320"/>
              </a:spcBef>
              <a:spcAft>
                <a:spcPts val="0"/>
              </a:spcAft>
              <a:buClr>
                <a:schemeClr val="accent3"/>
              </a:buClr>
              <a:buSzPts val="1600"/>
              <a:buFont typeface="Noto Sans Symbols"/>
              <a:buChar char="⚫"/>
              <a:defRPr b="0" i="0" sz="1600" u="none" cap="none" strike="noStrike">
                <a:solidFill>
                  <a:schemeClr val="lt1"/>
                </a:solidFill>
                <a:latin typeface="Calibri"/>
                <a:ea typeface="Calibri"/>
                <a:cs typeface="Calibri"/>
                <a:sym typeface="Calibri"/>
              </a:defRPr>
            </a:lvl5pPr>
            <a:lvl6pPr indent="-342900" lvl="5" marL="2743200" marR="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Calibri"/>
                <a:ea typeface="Calibri"/>
                <a:cs typeface="Calibri"/>
                <a:sym typeface="Calibri"/>
              </a:defRPr>
            </a:lvl6pPr>
            <a:lvl7pPr indent="-330200" lvl="6" marL="32004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7pPr>
            <a:lvl8pPr indent="-330200" lvl="7" marL="36576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8pPr>
            <a:lvl9pPr indent="-330200" lvl="8" marL="4114800" marR="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57" name="Google Shape;57;p7"/>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58" name="Google Shape;58;p7"/>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noAutofit/>
          </a:bodyPr>
          <a:lstStyle>
            <a:lvl1pPr lvl="0" marR="0" algn="r">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59" name="Google Shape;59;p7"/>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1pPr>
            <a:lvl2pPr indent="0" lvl="1"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2pPr>
            <a:lvl3pPr indent="0" lvl="2"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3pPr>
            <a:lvl4pPr indent="0" lvl="3"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4pPr>
            <a:lvl5pPr indent="0" lvl="4"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5pPr>
            <a:lvl6pPr indent="0" lvl="5"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6pPr>
            <a:lvl7pPr indent="0" lvl="6"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7pPr>
            <a:lvl8pPr indent="0" lvl="7"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8pPr>
            <a:lvl9pPr indent="0" lvl="8"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0" name="Shape 60"/>
        <p:cNvGrpSpPr/>
        <p:nvPr/>
      </p:nvGrpSpPr>
      <p:grpSpPr>
        <a:xfrm>
          <a:off x="0" y="0"/>
          <a:ext cx="0" cy="0"/>
          <a:chOff x="0" y="0"/>
          <a:chExt cx="0" cy="0"/>
        </a:xfrm>
      </p:grpSpPr>
      <p:sp>
        <p:nvSpPr>
          <p:cNvPr id="61" name="Google Shape;61;p8"/>
          <p:cNvSpPr txBox="1"/>
          <p:nvPr>
            <p:ph type="title"/>
          </p:nvPr>
        </p:nvSpPr>
        <p:spPr>
          <a:xfrm>
            <a:off x="685800" y="609600"/>
            <a:ext cx="7772400" cy="609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lt1"/>
              </a:buClr>
              <a:buSzPts val="3200"/>
              <a:buFont typeface="Helvetica Neue"/>
              <a:buNone/>
              <a:defRPr b="0" i="0" sz="3200" u="none" cap="none" strike="noStrike">
                <a:solidFill>
                  <a:schemeClr val="lt1"/>
                </a:solidFill>
                <a:latin typeface="Helvetica Neue"/>
                <a:ea typeface="Helvetica Neue"/>
                <a:cs typeface="Helvetica Neue"/>
                <a:sym typeface="Helvetica Neue"/>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63" name="Google Shape;63;p8"/>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noAutofit/>
          </a:bodyPr>
          <a:lstStyle>
            <a:lvl1pPr lvl="0" marR="0" algn="r">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64" name="Google Shape;64;p8"/>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1pPr>
            <a:lvl2pPr indent="0" lvl="1"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2pPr>
            <a:lvl3pPr indent="0" lvl="2"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3pPr>
            <a:lvl4pPr indent="0" lvl="3"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4pPr>
            <a:lvl5pPr indent="0" lvl="4"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5pPr>
            <a:lvl6pPr indent="0" lvl="5"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6pPr>
            <a:lvl7pPr indent="0" lvl="6"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7pPr>
            <a:lvl8pPr indent="0" lvl="7"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8pPr>
            <a:lvl9pPr indent="0" lvl="8"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5" name="Shape 65"/>
        <p:cNvGrpSpPr/>
        <p:nvPr/>
      </p:nvGrpSpPr>
      <p:grpSpPr>
        <a:xfrm>
          <a:off x="0" y="0"/>
          <a:ext cx="0" cy="0"/>
          <a:chOff x="0" y="0"/>
          <a:chExt cx="0" cy="0"/>
        </a:xfrm>
      </p:grpSpPr>
      <p:sp>
        <p:nvSpPr>
          <p:cNvPr id="66" name="Google Shape;66;p9"/>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67" name="Google Shape;67;p9"/>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noAutofit/>
          </a:bodyPr>
          <a:lstStyle>
            <a:lvl1pPr lvl="0" marR="0" algn="r">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68" name="Google Shape;68;p9"/>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1pPr>
            <a:lvl2pPr indent="0" lvl="1"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2pPr>
            <a:lvl3pPr indent="0" lvl="2"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3pPr>
            <a:lvl4pPr indent="0" lvl="3"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4pPr>
            <a:lvl5pPr indent="0" lvl="4"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5pPr>
            <a:lvl6pPr indent="0" lvl="5"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6pPr>
            <a:lvl7pPr indent="0" lvl="6"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7pPr>
            <a:lvl8pPr indent="0" lvl="7"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8pPr>
            <a:lvl9pPr indent="0" lvl="8" marL="0" marR="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p:nvPr/>
        </p:nvSpPr>
        <p:spPr>
          <a:xfrm>
            <a:off x="0" y="0"/>
            <a:ext cx="9144000" cy="6858000"/>
          </a:xfrm>
          <a:prstGeom prst="rect">
            <a:avLst/>
          </a:prstGeom>
          <a:solidFill>
            <a:srgbClr val="1D1931">
              <a:alpha val="6078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
          <p:cNvSpPr txBox="1"/>
          <p:nvPr>
            <p:ph type="title"/>
          </p:nvPr>
        </p:nvSpPr>
        <p:spPr>
          <a:xfrm>
            <a:off x="685800" y="684306"/>
            <a:ext cx="7772400" cy="534894"/>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3200"/>
              <a:buFont typeface="Helvetica Neue"/>
              <a:buNone/>
              <a:defRPr b="0" i="0" sz="3200" u="none" cap="none" strike="noStrike">
                <a:solidFill>
                  <a:schemeClr val="lt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 type="body"/>
          </p:nvPr>
        </p:nvSpPr>
        <p:spPr>
          <a:xfrm>
            <a:off x="685800" y="1582777"/>
            <a:ext cx="7772400" cy="4572000"/>
          </a:xfrm>
          <a:prstGeom prst="rect">
            <a:avLst/>
          </a:prstGeom>
          <a:noFill/>
          <a:ln>
            <a:noFill/>
          </a:ln>
        </p:spPr>
        <p:txBody>
          <a:bodyPr anchorCtr="0" anchor="t" bIns="91425" lIns="91425" spcFirstLastPara="1" rIns="91425" wrap="square" tIns="91425">
            <a:noAutofit/>
          </a:bodyPr>
          <a:lstStyle>
            <a:lvl1pPr indent="-349250" lvl="0" marL="457200" marR="0" rtl="0" algn="l">
              <a:lnSpc>
                <a:spcPct val="100000"/>
              </a:lnSpc>
              <a:spcBef>
                <a:spcPts val="700"/>
              </a:spcBef>
              <a:spcAft>
                <a:spcPts val="0"/>
              </a:spcAft>
              <a:buClr>
                <a:schemeClr val="lt1"/>
              </a:buClr>
              <a:buSzPts val="1900"/>
              <a:buFont typeface="Noto Sans Symbols"/>
              <a:buChar char="▪"/>
              <a:defRPr b="0" i="0" sz="2000" u="none" cap="none" strike="noStrike">
                <a:solidFill>
                  <a:schemeClr val="lt1"/>
                </a:solidFill>
                <a:latin typeface="Calibri"/>
                <a:ea typeface="Calibri"/>
                <a:cs typeface="Calibri"/>
                <a:sym typeface="Calibri"/>
              </a:defRPr>
            </a:lvl1pPr>
            <a:lvl2pPr indent="-331469" lvl="1" marL="914400" marR="0" rtl="0" algn="l">
              <a:lnSpc>
                <a:spcPct val="100000"/>
              </a:lnSpc>
              <a:spcBef>
                <a:spcPts val="360"/>
              </a:spcBef>
              <a:spcAft>
                <a:spcPts val="0"/>
              </a:spcAft>
              <a:buClr>
                <a:schemeClr val="accent2"/>
              </a:buClr>
              <a:buSzPts val="1620"/>
              <a:buFont typeface="Noto Sans Symbols"/>
              <a:buChar char="▫"/>
              <a:defRPr b="0" i="0" sz="1800" u="none" cap="none" strike="noStrike">
                <a:solidFill>
                  <a:schemeClr val="lt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accent2"/>
              </a:buClr>
              <a:buSzPts val="1600"/>
              <a:buFont typeface="Noto Sans Symbols"/>
              <a:buChar char="◾"/>
              <a:defRPr b="0" i="0" sz="1600" u="none" cap="none" strike="noStrike">
                <a:solidFill>
                  <a:schemeClr val="lt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accent3"/>
              </a:buClr>
              <a:buSzPts val="1600"/>
              <a:buFont typeface="Noto Sans Symbols"/>
              <a:buChar char="•"/>
              <a:defRPr b="0" i="0" sz="1600" u="none" cap="none" strike="noStrike">
                <a:solidFill>
                  <a:schemeClr val="lt1"/>
                </a:solidFill>
                <a:latin typeface="Calibri"/>
                <a:ea typeface="Calibri"/>
                <a:cs typeface="Calibri"/>
                <a:sym typeface="Calibri"/>
              </a:defRPr>
            </a:lvl4pPr>
            <a:lvl5pPr indent="-317500" lvl="4" marL="2286000" marR="0" rtl="0" algn="l">
              <a:lnSpc>
                <a:spcPct val="100000"/>
              </a:lnSpc>
              <a:spcBef>
                <a:spcPts val="280"/>
              </a:spcBef>
              <a:spcAft>
                <a:spcPts val="0"/>
              </a:spcAft>
              <a:buClr>
                <a:schemeClr val="accent3"/>
              </a:buClr>
              <a:buSzPts val="1400"/>
              <a:buFont typeface="Noto Sans Symbols"/>
              <a:buChar char="⚫"/>
              <a:defRPr b="0" i="0" sz="1400" u="none" cap="none" strike="noStrike">
                <a:solidFill>
                  <a:schemeClr val="lt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accent4"/>
              </a:buClr>
              <a:buSzPts val="16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13" name="Google Shape;13;p1"/>
          <p:cNvSpPr txBox="1"/>
          <p:nvPr>
            <p:ph idx="10" type="dt"/>
          </p:nvPr>
        </p:nvSpPr>
        <p:spPr>
          <a:xfrm>
            <a:off x="6477000" y="6416675"/>
            <a:ext cx="2133600" cy="365125"/>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4" name="Google Shape;14;p1"/>
          <p:cNvSpPr txBox="1"/>
          <p:nvPr>
            <p:ph idx="11" type="ftr"/>
          </p:nvPr>
        </p:nvSpPr>
        <p:spPr>
          <a:xfrm>
            <a:off x="914400" y="6416675"/>
            <a:ext cx="5562600" cy="365125"/>
          </a:xfrm>
          <a:prstGeom prst="rect">
            <a:avLst/>
          </a:prstGeom>
          <a:noFill/>
          <a:ln>
            <a:noFill/>
          </a:ln>
        </p:spPr>
        <p:txBody>
          <a:bodyPr anchorCtr="0" anchor="b" bIns="91425" lIns="91425" spcFirstLastPara="1" rIns="91425" wrap="square" tIns="91425">
            <a:noAutofit/>
          </a:bodyPr>
          <a:lstStyle>
            <a:lvl1pPr lvl="0" marR="0" rtl="0" algn="r">
              <a:lnSpc>
                <a:spcPct val="100000"/>
              </a:lnSpc>
              <a:spcBef>
                <a:spcPts val="0"/>
              </a:spcBef>
              <a:spcAft>
                <a:spcPts val="0"/>
              </a:spcAft>
              <a:buClr>
                <a:schemeClr val="lt2"/>
              </a:buClr>
              <a:buSzPts val="1400"/>
              <a:buFont typeface="Calibri"/>
              <a:buNone/>
              <a:defRPr b="0" i="0" sz="1100" u="none" cap="none" strike="noStrike">
                <a:solidFill>
                  <a:schemeClr val="lt2"/>
                </a:solidFill>
                <a:latin typeface="Calibri"/>
                <a:ea typeface="Calibri"/>
                <a:cs typeface="Calibri"/>
                <a:sym typeface="Calibri"/>
              </a:defRPr>
            </a:lvl1pPr>
            <a:lvl2pPr lvl="1"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5" name="Google Shape;15;p1"/>
          <p:cNvSpPr txBox="1"/>
          <p:nvPr>
            <p:ph idx="12" type="sldNum"/>
          </p:nvPr>
        </p:nvSpPr>
        <p:spPr>
          <a:xfrm>
            <a:off x="8610600" y="6416675"/>
            <a:ext cx="457200" cy="365125"/>
          </a:xfrm>
          <a:prstGeom prst="rect">
            <a:avLst/>
          </a:prstGeom>
          <a:noFill/>
          <a:ln>
            <a:noFill/>
          </a:ln>
        </p:spPr>
        <p:txBody>
          <a:bodyPr anchorCtr="0" anchor="b" bIns="45700" lIns="91425" spcFirstLastPara="1" rIns="91425" wrap="square" tIns="45700">
            <a:noAutofit/>
          </a:bodyPr>
          <a:lstStyle>
            <a:lvl1pPr indent="0" lvl="0" marL="0" marR="0" rtl="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1pPr>
            <a:lvl2pPr indent="0" lvl="1" marL="0" marR="0" rtl="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2pPr>
            <a:lvl3pPr indent="0" lvl="2" marL="0" marR="0" rtl="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3pPr>
            <a:lvl4pPr indent="0" lvl="3" marL="0" marR="0" rtl="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4pPr>
            <a:lvl5pPr indent="0" lvl="4" marL="0" marR="0" rtl="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5pPr>
            <a:lvl6pPr indent="0" lvl="5" marL="0" marR="0" rtl="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6pPr>
            <a:lvl7pPr indent="0" lvl="6" marL="0" marR="0" rtl="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7pPr>
            <a:lvl8pPr indent="0" lvl="7" marL="0" marR="0" rtl="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8pPr>
            <a:lvl9pPr indent="0" lvl="8" marL="0" marR="0" rtl="0" algn="l">
              <a:lnSpc>
                <a:spcPct val="100000"/>
              </a:lnSpc>
              <a:spcBef>
                <a:spcPts val="0"/>
              </a:spcBef>
              <a:spcAft>
                <a:spcPts val="0"/>
              </a:spcAft>
              <a:buClr>
                <a:schemeClr val="lt2"/>
              </a:buClr>
              <a:buSzPts val="1200"/>
              <a:buFont typeface="Calibri"/>
              <a:buNone/>
              <a:defRPr b="0" i="0" sz="1200" u="none" cap="none" strike="noStrike">
                <a:solidFill>
                  <a:schemeClr val="lt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cxnSp>
        <p:nvCxnSpPr>
          <p:cNvPr id="16" name="Google Shape;16;p1"/>
          <p:cNvCxnSpPr/>
          <p:nvPr/>
        </p:nvCxnSpPr>
        <p:spPr>
          <a:xfrm>
            <a:off x="4076700" y="1371600"/>
            <a:ext cx="990600" cy="0"/>
          </a:xfrm>
          <a:prstGeom prst="straightConnector1">
            <a:avLst/>
          </a:prstGeom>
          <a:noFill/>
          <a:ln cap="flat" cmpd="sng" w="38100">
            <a:solidFill>
              <a:schemeClr val="l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18.jp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14.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20.jp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drive.google.com/" TargetMode="External"/><Relationship Id="rId4" Type="http://schemas.openxmlformats.org/officeDocument/2006/relationships/image" Target="../media/image10.jp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6.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5.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image" Target="../media/image11.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5.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0"/>
          <p:cNvSpPr txBox="1"/>
          <p:nvPr>
            <p:ph type="ctrTitle"/>
          </p:nvPr>
        </p:nvSpPr>
        <p:spPr>
          <a:xfrm>
            <a:off x="533400" y="2514600"/>
            <a:ext cx="8153400" cy="691896"/>
          </a:xfrm>
          <a:prstGeom prst="rect">
            <a:avLst/>
          </a:prstGeom>
          <a:noFill/>
          <a:ln>
            <a:noFill/>
          </a:ln>
        </p:spPr>
        <p:txBody>
          <a:bodyPr anchorCtr="0" anchor="t" bIns="45700" lIns="91425" spcFirstLastPara="1" rIns="91425" wrap="square" tIns="45700">
            <a:noAutofit/>
          </a:bodyPr>
          <a:lstStyle/>
          <a:p>
            <a:pPr indent="0" lvl="0" marL="0" marR="9144" rtl="0" algn="ctr">
              <a:lnSpc>
                <a:spcPct val="100000"/>
              </a:lnSpc>
              <a:spcBef>
                <a:spcPts val="0"/>
              </a:spcBef>
              <a:spcAft>
                <a:spcPts val="0"/>
              </a:spcAft>
              <a:buClr>
                <a:schemeClr val="lt1"/>
              </a:buClr>
              <a:buSzPts val="4800"/>
              <a:buFont typeface="Helvetica Neue"/>
              <a:buNone/>
            </a:pPr>
            <a:r>
              <a:rPr b="1" i="0" lang="en-US" sz="4800" u="none" cap="none" strike="noStrike">
                <a:solidFill>
                  <a:schemeClr val="lt1"/>
                </a:solidFill>
                <a:latin typeface="Helvetica Neue"/>
                <a:ea typeface="Helvetica Neue"/>
                <a:cs typeface="Helvetica Neue"/>
                <a:sym typeface="Helvetica Neue"/>
              </a:rPr>
              <a:t>GOOGLE DRIVE</a:t>
            </a:r>
            <a:endParaRPr b="1" i="0" sz="4800" u="none" cap="none" strike="noStrike">
              <a:solidFill>
                <a:schemeClr val="lt1"/>
              </a:solidFill>
              <a:latin typeface="Helvetica Neue"/>
              <a:ea typeface="Helvetica Neue"/>
              <a:cs typeface="Helvetica Neue"/>
              <a:sym typeface="Helvetica Neue"/>
            </a:endParaRPr>
          </a:p>
        </p:txBody>
      </p:sp>
      <p:sp>
        <p:nvSpPr>
          <p:cNvPr id="74" name="Google Shape;74;p10"/>
          <p:cNvSpPr txBox="1"/>
          <p:nvPr>
            <p:ph idx="1" type="body"/>
          </p:nvPr>
        </p:nvSpPr>
        <p:spPr>
          <a:xfrm>
            <a:off x="457200" y="3581400"/>
            <a:ext cx="8229600" cy="639762"/>
          </a:xfrm>
          <a:prstGeom prst="rect">
            <a:avLst/>
          </a:prstGeom>
          <a:noFill/>
          <a:ln>
            <a:noFill/>
          </a:ln>
        </p:spPr>
        <p:txBody>
          <a:bodyPr anchorCtr="0" anchor="ctr" bIns="45700" lIns="91425" spcFirstLastPara="1" rIns="91425" wrap="square" tIns="0">
            <a:noAutofit/>
          </a:bodyPr>
          <a:lstStyle/>
          <a:p>
            <a:pPr indent="0" lvl="0" marL="0" marR="0" rtl="0" algn="ctr">
              <a:lnSpc>
                <a:spcPct val="100000"/>
              </a:lnSpc>
              <a:spcBef>
                <a:spcPts val="0"/>
              </a:spcBef>
              <a:spcAft>
                <a:spcPts val="0"/>
              </a:spcAft>
              <a:buClr>
                <a:schemeClr val="accent2"/>
              </a:buClr>
              <a:buSzPts val="2280"/>
              <a:buFont typeface="Noto Sans Symbols"/>
              <a:buNone/>
            </a:pPr>
            <a:r>
              <a:rPr b="1" i="0" lang="en-US" sz="2400" u="none" cap="none" strike="noStrike">
                <a:solidFill>
                  <a:schemeClr val="accent2"/>
                </a:solidFill>
                <a:latin typeface="Times New Roman"/>
                <a:ea typeface="Times New Roman"/>
                <a:cs typeface="Times New Roman"/>
                <a:sym typeface="Times New Roman"/>
              </a:rPr>
              <a:t>Ali Shamil Al-Joboury</a:t>
            </a:r>
            <a:br>
              <a:rPr b="1" i="0" lang="en-US" sz="2400" u="none" cap="none" strike="noStrike">
                <a:solidFill>
                  <a:schemeClr val="accent2"/>
                </a:solidFill>
                <a:latin typeface="Times New Roman"/>
                <a:ea typeface="Times New Roman"/>
                <a:cs typeface="Times New Roman"/>
                <a:sym typeface="Times New Roman"/>
              </a:rPr>
            </a:br>
            <a:r>
              <a:rPr b="1" i="0" lang="en-US" sz="2400" u="none" cap="none" strike="noStrike">
                <a:solidFill>
                  <a:schemeClr val="accent2"/>
                </a:solidFill>
                <a:latin typeface="Times New Roman"/>
                <a:ea typeface="Times New Roman"/>
                <a:cs typeface="Times New Roman"/>
                <a:sym typeface="Times New Roman"/>
              </a:rPr>
              <a:t>University of Baghdad / Website Division</a:t>
            </a:r>
            <a:endParaRPr b="0" i="0" sz="2400" u="none" cap="none" strike="noStrike">
              <a:solidFill>
                <a:schemeClr val="accent2"/>
              </a:solidFill>
              <a:latin typeface="Calibri"/>
              <a:ea typeface="Calibri"/>
              <a:cs typeface="Calibri"/>
              <a:sym typeface="Calibri"/>
            </a:endParaRPr>
          </a:p>
          <a:p>
            <a:pPr indent="0" lvl="0" marL="0" marR="0" rtl="0" algn="ctr">
              <a:lnSpc>
                <a:spcPct val="100000"/>
              </a:lnSpc>
              <a:spcBef>
                <a:spcPts val="0"/>
              </a:spcBef>
              <a:spcAft>
                <a:spcPts val="0"/>
              </a:spcAft>
              <a:buClr>
                <a:schemeClr val="accent2"/>
              </a:buClr>
              <a:buSzPts val="2280"/>
              <a:buFont typeface="Noto Sans Symbols"/>
              <a:buNone/>
            </a:pPr>
            <a:r>
              <a:rPr b="1" i="0" lang="en-US" sz="2400" u="none" cap="none" strike="noStrike">
                <a:solidFill>
                  <a:schemeClr val="accent2"/>
                </a:solidFill>
                <a:latin typeface="Times New Roman"/>
                <a:ea typeface="Times New Roman"/>
                <a:cs typeface="Times New Roman"/>
                <a:sym typeface="Times New Roman"/>
              </a:rPr>
              <a:t>2018</a:t>
            </a:r>
            <a:endParaRPr b="1" i="0" sz="2400" u="none" cap="none" strike="noStrike">
              <a:solidFill>
                <a:schemeClr val="accent2"/>
              </a:solidFill>
              <a:latin typeface="Times New Roman"/>
              <a:ea typeface="Times New Roman"/>
              <a:cs typeface="Times New Roman"/>
              <a:sym typeface="Times New Roman"/>
            </a:endParaRPr>
          </a:p>
        </p:txBody>
      </p:sp>
      <p:pic>
        <p:nvPicPr>
          <p:cNvPr id="75" name="Google Shape;75;p10"/>
          <p:cNvPicPr preferRelativeResize="0"/>
          <p:nvPr/>
        </p:nvPicPr>
        <p:blipFill rotWithShape="1">
          <a:blip r:embed="rId3">
            <a:alphaModFix/>
          </a:blip>
          <a:srcRect b="0" l="0" r="0" t="0"/>
          <a:stretch/>
        </p:blipFill>
        <p:spPr>
          <a:xfrm>
            <a:off x="7467600" y="2743200"/>
            <a:ext cx="1371534" cy="1371534"/>
          </a:xfrm>
          <a:prstGeom prst="rect">
            <a:avLst/>
          </a:prstGeom>
          <a:noFill/>
          <a:ln>
            <a:noFill/>
          </a:ln>
        </p:spPr>
      </p:pic>
      <p:pic>
        <p:nvPicPr>
          <p:cNvPr id="76" name="Google Shape;76;p10"/>
          <p:cNvPicPr preferRelativeResize="0"/>
          <p:nvPr/>
        </p:nvPicPr>
        <p:blipFill rotWithShape="1">
          <a:blip r:embed="rId3">
            <a:alphaModFix/>
          </a:blip>
          <a:srcRect b="0" l="0" r="0" t="0"/>
          <a:stretch/>
        </p:blipFill>
        <p:spPr>
          <a:xfrm>
            <a:off x="304800" y="2743200"/>
            <a:ext cx="1371534" cy="13715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9"/>
          <p:cNvSpPr/>
          <p:nvPr/>
        </p:nvSpPr>
        <p:spPr>
          <a:xfrm>
            <a:off x="4445317" y="1524000"/>
            <a:ext cx="4141788" cy="584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3200"/>
              <a:buFont typeface="Times New Roman"/>
              <a:buNone/>
            </a:pPr>
            <a:r>
              <a:rPr b="1" i="0" lang="en-US" sz="3200" u="none" cap="none" strike="noStrike">
                <a:solidFill>
                  <a:srgbClr val="FFFFFF"/>
                </a:solidFill>
                <a:latin typeface="Times New Roman"/>
                <a:ea typeface="Times New Roman"/>
                <a:cs typeface="Times New Roman"/>
                <a:sym typeface="Times New Roman"/>
              </a:rPr>
              <a:t>مشاركة الملفات والمجلدات</a:t>
            </a:r>
            <a:endParaRPr b="0" i="0" sz="3200" u="none" cap="none" strike="noStrike">
              <a:solidFill>
                <a:srgbClr val="FFFFFF"/>
              </a:solidFill>
              <a:latin typeface="Times New Roman"/>
              <a:ea typeface="Times New Roman"/>
              <a:cs typeface="Times New Roman"/>
              <a:sym typeface="Times New Roman"/>
            </a:endParaRPr>
          </a:p>
        </p:txBody>
      </p:sp>
      <p:pic>
        <p:nvPicPr>
          <p:cNvPr id="166" name="Google Shape;166;p19"/>
          <p:cNvPicPr preferRelativeResize="0"/>
          <p:nvPr/>
        </p:nvPicPr>
        <p:blipFill rotWithShape="1">
          <a:blip r:embed="rId3">
            <a:alphaModFix/>
          </a:blip>
          <a:srcRect b="0" l="0" r="0" t="0"/>
          <a:stretch/>
        </p:blipFill>
        <p:spPr>
          <a:xfrm>
            <a:off x="304800" y="1893274"/>
            <a:ext cx="4134403" cy="1989794"/>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fadeDir="5400000" kx="0" rotWithShape="0" algn="bl" stA="28000" stPos="0" sy="-100000" ky="0"/>
          </a:effectLst>
        </p:spPr>
      </p:pic>
      <p:pic>
        <p:nvPicPr>
          <p:cNvPr id="167" name="Google Shape;167;p19"/>
          <p:cNvPicPr preferRelativeResize="0"/>
          <p:nvPr/>
        </p:nvPicPr>
        <p:blipFill rotWithShape="1">
          <a:blip r:embed="rId4">
            <a:alphaModFix/>
          </a:blip>
          <a:srcRect b="0" l="0" r="0" t="0"/>
          <a:stretch/>
        </p:blipFill>
        <p:spPr>
          <a:xfrm>
            <a:off x="4296069" y="4020855"/>
            <a:ext cx="4276422" cy="2116420"/>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fadeDir="5400000" kx="0" rotWithShape="0" algn="bl" stA="28000" stPos="0" sy="-100000" ky="0"/>
          </a:effectLst>
        </p:spPr>
      </p:pic>
      <p:sp>
        <p:nvSpPr>
          <p:cNvPr id="168" name="Google Shape;168;p19"/>
          <p:cNvSpPr/>
          <p:nvPr/>
        </p:nvSpPr>
        <p:spPr>
          <a:xfrm>
            <a:off x="2201070" y="457200"/>
            <a:ext cx="4809330" cy="584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3200"/>
              <a:buFont typeface="Times New Roman"/>
              <a:buNone/>
            </a:pPr>
            <a:r>
              <a:rPr b="1" i="0" lang="en-US" sz="3200" u="none" cap="none" strike="noStrike">
                <a:solidFill>
                  <a:schemeClr val="lt1"/>
                </a:solidFill>
                <a:latin typeface="Times New Roman"/>
                <a:ea typeface="Times New Roman"/>
                <a:cs typeface="Times New Roman"/>
                <a:sym typeface="Times New Roman"/>
              </a:rPr>
              <a:t>Google Drive</a:t>
            </a:r>
            <a:endParaRPr b="0" i="0" sz="3200" u="none" cap="none" strike="noStrike">
              <a:solidFill>
                <a:schemeClr val="lt1"/>
              </a:solidFill>
              <a:latin typeface="Times New Roman"/>
              <a:ea typeface="Times New Roman"/>
              <a:cs typeface="Times New Roman"/>
              <a:sym typeface="Times New Roman"/>
            </a:endParaRPr>
          </a:p>
        </p:txBody>
      </p:sp>
      <p:grpSp>
        <p:nvGrpSpPr>
          <p:cNvPr id="169" name="Google Shape;169;p19"/>
          <p:cNvGrpSpPr/>
          <p:nvPr/>
        </p:nvGrpSpPr>
        <p:grpSpPr>
          <a:xfrm>
            <a:off x="0" y="0"/>
            <a:ext cx="9144000" cy="1066800"/>
            <a:chOff x="0" y="0"/>
            <a:chExt cx="9144000" cy="1066800"/>
          </a:xfrm>
        </p:grpSpPr>
        <p:pic>
          <p:nvPicPr>
            <p:cNvPr id="170" name="Google Shape;170;p19"/>
            <p:cNvPicPr preferRelativeResize="0"/>
            <p:nvPr/>
          </p:nvPicPr>
          <p:blipFill rotWithShape="1">
            <a:blip r:embed="rId5">
              <a:alphaModFix/>
            </a:blip>
            <a:srcRect b="0" l="0" r="0" t="0"/>
            <a:stretch/>
          </p:blipFill>
          <p:spPr>
            <a:xfrm>
              <a:off x="0" y="0"/>
              <a:ext cx="1066800" cy="1066800"/>
            </a:xfrm>
            <a:prstGeom prst="rect">
              <a:avLst/>
            </a:prstGeom>
            <a:noFill/>
            <a:ln>
              <a:noFill/>
            </a:ln>
          </p:spPr>
        </p:pic>
        <p:pic>
          <p:nvPicPr>
            <p:cNvPr id="171" name="Google Shape;171;p19"/>
            <p:cNvPicPr preferRelativeResize="0"/>
            <p:nvPr/>
          </p:nvPicPr>
          <p:blipFill rotWithShape="1">
            <a:blip r:embed="rId5">
              <a:alphaModFix/>
            </a:blip>
            <a:srcRect b="0" l="0" r="0" t="0"/>
            <a:stretch/>
          </p:blipFill>
          <p:spPr>
            <a:xfrm>
              <a:off x="8077200" y="0"/>
              <a:ext cx="1066800" cy="1066800"/>
            </a:xfrm>
            <a:prstGeom prst="rect">
              <a:avLst/>
            </a:prstGeom>
            <a:noFill/>
            <a:ln>
              <a:noFill/>
            </a:ln>
          </p:spPr>
        </p:pic>
      </p:gr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0"/>
          <p:cNvSpPr/>
          <p:nvPr/>
        </p:nvSpPr>
        <p:spPr>
          <a:xfrm>
            <a:off x="3996372" y="1371600"/>
            <a:ext cx="4141788" cy="584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3200"/>
              <a:buFont typeface="Times New Roman"/>
              <a:buNone/>
            </a:pPr>
            <a:r>
              <a:rPr b="1" i="0" lang="en-US" sz="3200" u="none" cap="none" strike="noStrike">
                <a:solidFill>
                  <a:srgbClr val="FFFFFF"/>
                </a:solidFill>
                <a:latin typeface="Times New Roman"/>
                <a:ea typeface="Times New Roman"/>
                <a:cs typeface="Times New Roman"/>
                <a:sym typeface="Times New Roman"/>
              </a:rPr>
              <a:t>مشاركة الملفات والمجلدات</a:t>
            </a:r>
            <a:endParaRPr b="0" i="0" sz="3200" u="none" cap="none" strike="noStrike">
              <a:solidFill>
                <a:srgbClr val="FFFFFF"/>
              </a:solidFill>
              <a:latin typeface="Times New Roman"/>
              <a:ea typeface="Times New Roman"/>
              <a:cs typeface="Times New Roman"/>
              <a:sym typeface="Times New Roman"/>
            </a:endParaRPr>
          </a:p>
        </p:txBody>
      </p:sp>
      <p:pic>
        <p:nvPicPr>
          <p:cNvPr id="177" name="Google Shape;177;p20"/>
          <p:cNvPicPr preferRelativeResize="0"/>
          <p:nvPr/>
        </p:nvPicPr>
        <p:blipFill rotWithShape="1">
          <a:blip r:embed="rId3">
            <a:alphaModFix/>
          </a:blip>
          <a:srcRect b="0" l="0" r="0" t="1974"/>
          <a:stretch/>
        </p:blipFill>
        <p:spPr>
          <a:xfrm>
            <a:off x="685800" y="2167435"/>
            <a:ext cx="3337560" cy="3623765"/>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fadeDir="5400000" kx="0" rotWithShape="0" algn="bl" stA="28000" stPos="0" sy="-100000" ky="0"/>
          </a:effectLst>
        </p:spPr>
      </p:pic>
      <p:pic>
        <p:nvPicPr>
          <p:cNvPr id="178" name="Google Shape;178;p20"/>
          <p:cNvPicPr preferRelativeResize="0"/>
          <p:nvPr/>
        </p:nvPicPr>
        <p:blipFill rotWithShape="1">
          <a:blip r:embed="rId4">
            <a:alphaModFix/>
          </a:blip>
          <a:srcRect b="0" l="0" r="0" t="0"/>
          <a:stretch/>
        </p:blipFill>
        <p:spPr>
          <a:xfrm>
            <a:off x="4800600" y="2167435"/>
            <a:ext cx="3337560" cy="3623765"/>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fadeDir="5400000" kx="0" rotWithShape="0" algn="bl" stA="28000" stPos="0" sy="-100000" ky="0"/>
          </a:effectLst>
        </p:spPr>
      </p:pic>
      <p:sp>
        <p:nvSpPr>
          <p:cNvPr id="179" name="Google Shape;179;p20"/>
          <p:cNvSpPr/>
          <p:nvPr/>
        </p:nvSpPr>
        <p:spPr>
          <a:xfrm>
            <a:off x="2201070" y="457200"/>
            <a:ext cx="4809330" cy="584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3200"/>
              <a:buFont typeface="Times New Roman"/>
              <a:buNone/>
            </a:pPr>
            <a:r>
              <a:rPr b="1" i="0" lang="en-US" sz="3200" u="none" cap="none" strike="noStrike">
                <a:solidFill>
                  <a:schemeClr val="lt1"/>
                </a:solidFill>
                <a:latin typeface="Times New Roman"/>
                <a:ea typeface="Times New Roman"/>
                <a:cs typeface="Times New Roman"/>
                <a:sym typeface="Times New Roman"/>
              </a:rPr>
              <a:t>Google Drive</a:t>
            </a:r>
            <a:endParaRPr b="0" i="0" sz="3200" u="none" cap="none" strike="noStrike">
              <a:solidFill>
                <a:schemeClr val="lt1"/>
              </a:solidFill>
              <a:latin typeface="Times New Roman"/>
              <a:ea typeface="Times New Roman"/>
              <a:cs typeface="Times New Roman"/>
              <a:sym typeface="Times New Roman"/>
            </a:endParaRPr>
          </a:p>
        </p:txBody>
      </p:sp>
      <p:grpSp>
        <p:nvGrpSpPr>
          <p:cNvPr id="180" name="Google Shape;180;p20"/>
          <p:cNvGrpSpPr/>
          <p:nvPr/>
        </p:nvGrpSpPr>
        <p:grpSpPr>
          <a:xfrm>
            <a:off x="0" y="0"/>
            <a:ext cx="9144000" cy="1066800"/>
            <a:chOff x="0" y="0"/>
            <a:chExt cx="9144000" cy="1066800"/>
          </a:xfrm>
        </p:grpSpPr>
        <p:pic>
          <p:nvPicPr>
            <p:cNvPr id="181" name="Google Shape;181;p20"/>
            <p:cNvPicPr preferRelativeResize="0"/>
            <p:nvPr/>
          </p:nvPicPr>
          <p:blipFill rotWithShape="1">
            <a:blip r:embed="rId5">
              <a:alphaModFix/>
            </a:blip>
            <a:srcRect b="0" l="0" r="0" t="0"/>
            <a:stretch/>
          </p:blipFill>
          <p:spPr>
            <a:xfrm>
              <a:off x="0" y="0"/>
              <a:ext cx="1066800" cy="1066800"/>
            </a:xfrm>
            <a:prstGeom prst="rect">
              <a:avLst/>
            </a:prstGeom>
            <a:noFill/>
            <a:ln>
              <a:noFill/>
            </a:ln>
          </p:spPr>
        </p:pic>
        <p:pic>
          <p:nvPicPr>
            <p:cNvPr id="182" name="Google Shape;182;p20"/>
            <p:cNvPicPr preferRelativeResize="0"/>
            <p:nvPr/>
          </p:nvPicPr>
          <p:blipFill rotWithShape="1">
            <a:blip r:embed="rId5">
              <a:alphaModFix/>
            </a:blip>
            <a:srcRect b="0" l="0" r="0" t="0"/>
            <a:stretch/>
          </p:blipFill>
          <p:spPr>
            <a:xfrm>
              <a:off x="8077200" y="0"/>
              <a:ext cx="1066800" cy="1066800"/>
            </a:xfrm>
            <a:prstGeom prst="rect">
              <a:avLst/>
            </a:prstGeom>
            <a:noFill/>
            <a:ln>
              <a:noFill/>
            </a:ln>
          </p:spPr>
        </p:pic>
      </p:gr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1"/>
          <p:cNvSpPr/>
          <p:nvPr/>
        </p:nvSpPr>
        <p:spPr>
          <a:xfrm>
            <a:off x="4621212" y="1472625"/>
            <a:ext cx="4141788" cy="584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3200"/>
              <a:buFont typeface="Times New Roman"/>
              <a:buNone/>
            </a:pPr>
            <a:r>
              <a:rPr b="1" i="0" lang="en-US" sz="3200" u="none" cap="none" strike="noStrike">
                <a:solidFill>
                  <a:srgbClr val="FFFFFF"/>
                </a:solidFill>
                <a:latin typeface="Times New Roman"/>
                <a:ea typeface="Times New Roman"/>
                <a:cs typeface="Times New Roman"/>
                <a:sym typeface="Times New Roman"/>
              </a:rPr>
              <a:t>مشاركة الملفات والمجلدات</a:t>
            </a:r>
            <a:endParaRPr b="0" i="0" sz="3200" u="none" cap="none" strike="noStrike">
              <a:solidFill>
                <a:srgbClr val="FFFFFF"/>
              </a:solidFill>
              <a:latin typeface="Times New Roman"/>
              <a:ea typeface="Times New Roman"/>
              <a:cs typeface="Times New Roman"/>
              <a:sym typeface="Times New Roman"/>
            </a:endParaRPr>
          </a:p>
        </p:txBody>
      </p:sp>
      <p:pic>
        <p:nvPicPr>
          <p:cNvPr id="188" name="Google Shape;188;p21"/>
          <p:cNvPicPr preferRelativeResize="0"/>
          <p:nvPr/>
        </p:nvPicPr>
        <p:blipFill rotWithShape="1">
          <a:blip r:embed="rId3">
            <a:alphaModFix/>
          </a:blip>
          <a:srcRect b="0" l="0" r="0" t="0"/>
          <a:stretch/>
        </p:blipFill>
        <p:spPr>
          <a:xfrm>
            <a:off x="328130" y="2209800"/>
            <a:ext cx="4015270" cy="3753859"/>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fadeDir="5400000" kx="0" rotWithShape="0" algn="bl" stA="28000" stPos="0" sy="-100000" ky="0"/>
          </a:effectLst>
        </p:spPr>
      </p:pic>
      <p:pic>
        <p:nvPicPr>
          <p:cNvPr id="189" name="Google Shape;189;p21"/>
          <p:cNvPicPr preferRelativeResize="0"/>
          <p:nvPr/>
        </p:nvPicPr>
        <p:blipFill rotWithShape="1">
          <a:blip r:embed="rId4">
            <a:alphaModFix/>
          </a:blip>
          <a:srcRect b="0" l="0" r="0" t="0"/>
          <a:stretch/>
        </p:blipFill>
        <p:spPr>
          <a:xfrm>
            <a:off x="4800600" y="2209800"/>
            <a:ext cx="4004887" cy="3754582"/>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fadeDir="5400000" kx="0" rotWithShape="0" algn="bl" stA="28000" stPos="0" sy="-100000" ky="0"/>
          </a:effectLst>
        </p:spPr>
      </p:pic>
      <p:sp>
        <p:nvSpPr>
          <p:cNvPr id="190" name="Google Shape;190;p21"/>
          <p:cNvSpPr/>
          <p:nvPr/>
        </p:nvSpPr>
        <p:spPr>
          <a:xfrm>
            <a:off x="2201070" y="457200"/>
            <a:ext cx="4809330" cy="584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3200"/>
              <a:buFont typeface="Times New Roman"/>
              <a:buNone/>
            </a:pPr>
            <a:r>
              <a:rPr b="1" i="0" lang="en-US" sz="3200" u="none" cap="none" strike="noStrike">
                <a:solidFill>
                  <a:schemeClr val="lt1"/>
                </a:solidFill>
                <a:latin typeface="Times New Roman"/>
                <a:ea typeface="Times New Roman"/>
                <a:cs typeface="Times New Roman"/>
                <a:sym typeface="Times New Roman"/>
              </a:rPr>
              <a:t>Google Drive</a:t>
            </a:r>
            <a:endParaRPr b="0" i="0" sz="3200" u="none" cap="none" strike="noStrike">
              <a:solidFill>
                <a:schemeClr val="lt1"/>
              </a:solidFill>
              <a:latin typeface="Times New Roman"/>
              <a:ea typeface="Times New Roman"/>
              <a:cs typeface="Times New Roman"/>
              <a:sym typeface="Times New Roman"/>
            </a:endParaRPr>
          </a:p>
        </p:txBody>
      </p:sp>
      <p:grpSp>
        <p:nvGrpSpPr>
          <p:cNvPr id="191" name="Google Shape;191;p21"/>
          <p:cNvGrpSpPr/>
          <p:nvPr/>
        </p:nvGrpSpPr>
        <p:grpSpPr>
          <a:xfrm>
            <a:off x="0" y="0"/>
            <a:ext cx="9144000" cy="1066800"/>
            <a:chOff x="0" y="0"/>
            <a:chExt cx="9144000" cy="1066800"/>
          </a:xfrm>
        </p:grpSpPr>
        <p:pic>
          <p:nvPicPr>
            <p:cNvPr id="192" name="Google Shape;192;p21"/>
            <p:cNvPicPr preferRelativeResize="0"/>
            <p:nvPr/>
          </p:nvPicPr>
          <p:blipFill rotWithShape="1">
            <a:blip r:embed="rId5">
              <a:alphaModFix/>
            </a:blip>
            <a:srcRect b="0" l="0" r="0" t="0"/>
            <a:stretch/>
          </p:blipFill>
          <p:spPr>
            <a:xfrm>
              <a:off x="0" y="0"/>
              <a:ext cx="1066800" cy="1066800"/>
            </a:xfrm>
            <a:prstGeom prst="rect">
              <a:avLst/>
            </a:prstGeom>
            <a:noFill/>
            <a:ln>
              <a:noFill/>
            </a:ln>
          </p:spPr>
        </p:pic>
        <p:pic>
          <p:nvPicPr>
            <p:cNvPr id="193" name="Google Shape;193;p21"/>
            <p:cNvPicPr preferRelativeResize="0"/>
            <p:nvPr/>
          </p:nvPicPr>
          <p:blipFill rotWithShape="1">
            <a:blip r:embed="rId5">
              <a:alphaModFix/>
            </a:blip>
            <a:srcRect b="0" l="0" r="0" t="0"/>
            <a:stretch/>
          </p:blipFill>
          <p:spPr>
            <a:xfrm>
              <a:off x="8077200" y="0"/>
              <a:ext cx="1066800" cy="1066800"/>
            </a:xfrm>
            <a:prstGeom prst="rect">
              <a:avLst/>
            </a:prstGeom>
            <a:noFill/>
            <a:ln>
              <a:noFill/>
            </a:ln>
          </p:spPr>
        </p:pic>
      </p:gr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descr="C:\Users\ALI SHAMIL\Downloads\Email-20180201T235753Z-001\Email\thank-you.png" id="198" name="Google Shape;198;p22"/>
          <p:cNvPicPr preferRelativeResize="0"/>
          <p:nvPr/>
        </p:nvPicPr>
        <p:blipFill rotWithShape="1">
          <a:blip r:embed="rId3">
            <a:alphaModFix/>
          </a:blip>
          <a:srcRect b="0" l="0" r="0" t="0"/>
          <a:stretch/>
        </p:blipFill>
        <p:spPr>
          <a:xfrm>
            <a:off x="304800" y="774603"/>
            <a:ext cx="8458200" cy="5549997"/>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1"/>
          <p:cNvSpPr/>
          <p:nvPr/>
        </p:nvSpPr>
        <p:spPr>
          <a:xfrm>
            <a:off x="457200" y="2322255"/>
            <a:ext cx="8153400" cy="2308324"/>
          </a:xfrm>
          <a:prstGeom prst="rect">
            <a:avLst/>
          </a:prstGeom>
          <a:noFill/>
          <a:ln>
            <a:noFill/>
          </a:ln>
        </p:spPr>
        <p:txBody>
          <a:bodyPr anchorCtr="0" anchor="t" bIns="45700" lIns="91425" spcFirstLastPara="1" rIns="91425" wrap="square" tIns="45700">
            <a:noAutofit/>
          </a:bodyPr>
          <a:lstStyle/>
          <a:p>
            <a:pPr indent="0" lvl="0" marL="0" marR="0" rtl="1" algn="just">
              <a:lnSpc>
                <a:spcPct val="100000"/>
              </a:lnSpc>
              <a:spcBef>
                <a:spcPts val="0"/>
              </a:spcBef>
              <a:spcAft>
                <a:spcPts val="0"/>
              </a:spcAft>
              <a:buClr>
                <a:schemeClr val="lt1"/>
              </a:buClr>
              <a:buSzPts val="3200"/>
              <a:buFont typeface="Times New Roman"/>
              <a:buNone/>
            </a:pPr>
            <a:r>
              <a:rPr b="0" i="0" lang="en-US" sz="3200" u="none" cap="none" strike="noStrike">
                <a:solidFill>
                  <a:schemeClr val="lt1"/>
                </a:solidFill>
                <a:latin typeface="Times New Roman"/>
                <a:ea typeface="Times New Roman"/>
                <a:cs typeface="Times New Roman"/>
                <a:sym typeface="Times New Roman"/>
              </a:rPr>
              <a:t>	</a:t>
            </a:r>
            <a:r>
              <a:rPr b="1" i="0" lang="en-US" sz="2800" u="none" cap="none" strike="noStrike">
                <a:solidFill>
                  <a:schemeClr val="lt1"/>
                </a:solidFill>
                <a:latin typeface="Times New Roman"/>
                <a:ea typeface="Times New Roman"/>
                <a:cs typeface="Times New Roman"/>
                <a:sym typeface="Times New Roman"/>
              </a:rPr>
              <a:t>هي خدمة تخزين سحابي ومزامنة الملفات مقدمة من قبل شركة Google. أعلن عن هذه الخدمة في 24 نيسان 2012 التي تسمح للمستخدمين بإنشاء وتعديل وتخزين الملفات المكتبية على خوادم Google التي تضمن أمن الملفات فيها وعدم الوصول إليها إلا من قبل مالك الملف أو من يخول.</a:t>
            </a:r>
            <a:endParaRPr b="1" i="0" sz="2800" u="none" cap="none" strike="noStrike">
              <a:solidFill>
                <a:schemeClr val="lt1"/>
              </a:solidFill>
              <a:latin typeface="Times New Roman"/>
              <a:ea typeface="Times New Roman"/>
              <a:cs typeface="Times New Roman"/>
              <a:sym typeface="Times New Roman"/>
            </a:endParaRPr>
          </a:p>
        </p:txBody>
      </p:sp>
      <p:sp>
        <p:nvSpPr>
          <p:cNvPr id="82" name="Google Shape;82;p11"/>
          <p:cNvSpPr/>
          <p:nvPr/>
        </p:nvSpPr>
        <p:spPr>
          <a:xfrm>
            <a:off x="3886200" y="609600"/>
            <a:ext cx="1447800" cy="584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3200"/>
              <a:buFont typeface="Times New Roman"/>
              <a:buNone/>
            </a:pPr>
            <a:r>
              <a:rPr b="1" i="0" lang="en-US" sz="3200" u="none" cap="none" strike="noStrike">
                <a:solidFill>
                  <a:schemeClr val="lt1"/>
                </a:solidFill>
                <a:latin typeface="Times New Roman"/>
                <a:ea typeface="Times New Roman"/>
                <a:cs typeface="Times New Roman"/>
                <a:sym typeface="Times New Roman"/>
              </a:rPr>
              <a:t>المقدمة</a:t>
            </a:r>
            <a:endParaRPr b="0" i="0" sz="3200" u="none" cap="none" strike="noStrike">
              <a:solidFill>
                <a:schemeClr val="lt1"/>
              </a:solidFill>
              <a:latin typeface="Times New Roman"/>
              <a:ea typeface="Times New Roman"/>
              <a:cs typeface="Times New Roman"/>
              <a:sym typeface="Times New Roman"/>
            </a:endParaRPr>
          </a:p>
        </p:txBody>
      </p:sp>
      <p:grpSp>
        <p:nvGrpSpPr>
          <p:cNvPr id="83" name="Google Shape;83;p11"/>
          <p:cNvGrpSpPr/>
          <p:nvPr/>
        </p:nvGrpSpPr>
        <p:grpSpPr>
          <a:xfrm>
            <a:off x="0" y="0"/>
            <a:ext cx="9144000" cy="1066800"/>
            <a:chOff x="0" y="0"/>
            <a:chExt cx="9144000" cy="1066800"/>
          </a:xfrm>
        </p:grpSpPr>
        <p:pic>
          <p:nvPicPr>
            <p:cNvPr id="84" name="Google Shape;84;p11"/>
            <p:cNvPicPr preferRelativeResize="0"/>
            <p:nvPr/>
          </p:nvPicPr>
          <p:blipFill rotWithShape="1">
            <a:blip r:embed="rId3">
              <a:alphaModFix/>
            </a:blip>
            <a:srcRect b="0" l="0" r="0" t="0"/>
            <a:stretch/>
          </p:blipFill>
          <p:spPr>
            <a:xfrm>
              <a:off x="0" y="0"/>
              <a:ext cx="1066800" cy="1066800"/>
            </a:xfrm>
            <a:prstGeom prst="rect">
              <a:avLst/>
            </a:prstGeom>
            <a:noFill/>
            <a:ln>
              <a:noFill/>
            </a:ln>
          </p:spPr>
        </p:pic>
        <p:pic>
          <p:nvPicPr>
            <p:cNvPr id="85" name="Google Shape;85;p11"/>
            <p:cNvPicPr preferRelativeResize="0"/>
            <p:nvPr/>
          </p:nvPicPr>
          <p:blipFill rotWithShape="1">
            <a:blip r:embed="rId3">
              <a:alphaModFix/>
            </a:blip>
            <a:srcRect b="0" l="0" r="0" t="0"/>
            <a:stretch/>
          </p:blipFill>
          <p:spPr>
            <a:xfrm>
              <a:off x="8077200" y="0"/>
              <a:ext cx="1066800" cy="10668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2"/>
          <p:cNvSpPr/>
          <p:nvPr/>
        </p:nvSpPr>
        <p:spPr>
          <a:xfrm>
            <a:off x="2201070" y="457200"/>
            <a:ext cx="4809330" cy="584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3200"/>
              <a:buFont typeface="Times New Roman"/>
              <a:buNone/>
            </a:pPr>
            <a:r>
              <a:rPr b="1" i="0" lang="en-US" sz="3200" u="none" cap="none" strike="noStrike">
                <a:solidFill>
                  <a:schemeClr val="lt1"/>
                </a:solidFill>
                <a:latin typeface="Times New Roman"/>
                <a:ea typeface="Times New Roman"/>
                <a:cs typeface="Times New Roman"/>
                <a:sym typeface="Times New Roman"/>
              </a:rPr>
              <a:t>Google Drive</a:t>
            </a:r>
            <a:endParaRPr b="0" i="0" sz="3200" u="none" cap="none" strike="noStrike">
              <a:solidFill>
                <a:schemeClr val="lt1"/>
              </a:solidFill>
              <a:latin typeface="Times New Roman"/>
              <a:ea typeface="Times New Roman"/>
              <a:cs typeface="Times New Roman"/>
              <a:sym typeface="Times New Roman"/>
            </a:endParaRPr>
          </a:p>
        </p:txBody>
      </p:sp>
      <p:sp>
        <p:nvSpPr>
          <p:cNvPr id="91" name="Google Shape;91;p12"/>
          <p:cNvSpPr/>
          <p:nvPr/>
        </p:nvSpPr>
        <p:spPr>
          <a:xfrm>
            <a:off x="152401" y="1491496"/>
            <a:ext cx="8763000" cy="1754326"/>
          </a:xfrm>
          <a:prstGeom prst="rect">
            <a:avLst/>
          </a:prstGeom>
          <a:no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Times New Roman"/>
              <a:buNone/>
            </a:pPr>
            <a:r>
              <a:rPr b="1" i="0" lang="en-US" sz="2400" u="none" cap="none" strike="noStrike">
                <a:solidFill>
                  <a:schemeClr val="lt1"/>
                </a:solidFill>
                <a:latin typeface="Times New Roman"/>
                <a:ea typeface="Times New Roman"/>
                <a:cs typeface="Times New Roman"/>
                <a:sym typeface="Times New Roman"/>
              </a:rPr>
              <a:t>كيفية الدخول إلى Google Drive</a:t>
            </a:r>
            <a:endParaRPr b="0" i="0" sz="2400" u="none" cap="none" strike="noStrike">
              <a:solidFill>
                <a:schemeClr val="lt1"/>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chemeClr val="lt1"/>
              </a:buClr>
              <a:buSzPts val="2800"/>
              <a:buFont typeface="Times New Roman"/>
              <a:buNone/>
            </a:pPr>
            <a:r>
              <a:rPr b="1" i="0" lang="en-US" sz="2400" u="none" cap="none" strike="noStrike">
                <a:solidFill>
                  <a:schemeClr val="lt1"/>
                </a:solidFill>
                <a:latin typeface="Times New Roman"/>
                <a:ea typeface="Times New Roman"/>
                <a:cs typeface="Times New Roman"/>
                <a:sym typeface="Times New Roman"/>
              </a:rPr>
              <a:t>عن طريق الرابط التالي: </a:t>
            </a:r>
            <a:r>
              <a:rPr b="1" i="0" lang="en-US" sz="2400" u="sng" cap="none" strike="noStrike">
                <a:solidFill>
                  <a:schemeClr val="hlink"/>
                </a:solidFill>
                <a:latin typeface="Times New Roman"/>
                <a:ea typeface="Times New Roman"/>
                <a:cs typeface="Times New Roman"/>
                <a:sym typeface="Times New Roman"/>
                <a:hlinkClick r:id="rId3"/>
              </a:rPr>
              <a:t>http://www.drive.google.com</a:t>
            </a:r>
            <a:endParaRPr b="0" i="0" sz="2400" u="none" cap="none" strike="noStrike">
              <a:solidFill>
                <a:schemeClr val="lt1"/>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chemeClr val="lt1"/>
              </a:buClr>
              <a:buSzPts val="2800"/>
              <a:buFont typeface="Times New Roman"/>
              <a:buNone/>
            </a:pPr>
            <a:r>
              <a:rPr b="1" i="0" lang="en-US" sz="2400" u="none" cap="none" strike="noStrike">
                <a:solidFill>
                  <a:schemeClr val="lt1"/>
                </a:solidFill>
                <a:latin typeface="Times New Roman"/>
                <a:ea typeface="Times New Roman"/>
                <a:cs typeface="Times New Roman"/>
                <a:sym typeface="Times New Roman"/>
              </a:rPr>
              <a:t> أو:</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chemeClr val="lt1"/>
              </a:buClr>
              <a:buSzPts val="2800"/>
              <a:buFont typeface="Times New Roman"/>
              <a:buNone/>
            </a:pPr>
            <a:r>
              <a:rPr b="1" i="0" lang="en-US" sz="2400" u="none" cap="none" strike="noStrike">
                <a:solidFill>
                  <a:schemeClr val="lt1"/>
                </a:solidFill>
                <a:latin typeface="Times New Roman"/>
                <a:ea typeface="Times New Roman"/>
                <a:cs typeface="Times New Roman"/>
                <a:sym typeface="Times New Roman"/>
              </a:rPr>
              <a:t>بعد أذا كنت في حسابك على الـ Gmail أتبع الخطوات التالية</a:t>
            </a:r>
            <a:endParaRPr b="0" i="0" sz="2400" u="none" cap="none" strike="noStrike">
              <a:solidFill>
                <a:schemeClr val="lt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lt1"/>
              </a:buClr>
              <a:buSzPts val="2400"/>
              <a:buFont typeface="Calibri"/>
              <a:buNone/>
            </a:pPr>
            <a:r>
              <a:t/>
            </a:r>
            <a:endParaRPr b="0" i="0" sz="2400" u="none" cap="none" strike="noStrike">
              <a:solidFill>
                <a:schemeClr val="lt1"/>
              </a:solidFill>
              <a:latin typeface="Times New Roman"/>
              <a:ea typeface="Times New Roman"/>
              <a:cs typeface="Times New Roman"/>
              <a:sym typeface="Times New Roman"/>
            </a:endParaRPr>
          </a:p>
        </p:txBody>
      </p:sp>
      <p:pic>
        <p:nvPicPr>
          <p:cNvPr descr="C:\Users\PC\Desktop\workshop 0204\Drive\drive0.jpg" id="92" name="Google Shape;92;p12"/>
          <p:cNvPicPr preferRelativeResize="0"/>
          <p:nvPr/>
        </p:nvPicPr>
        <p:blipFill rotWithShape="1">
          <a:blip r:embed="rId4">
            <a:alphaModFix/>
          </a:blip>
          <a:srcRect b="0" l="0" r="0" t="0"/>
          <a:stretch/>
        </p:blipFill>
        <p:spPr>
          <a:xfrm>
            <a:off x="1711234" y="2971799"/>
            <a:ext cx="5573486" cy="3483429"/>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fadeDir="5400000" kx="0" rotWithShape="0" algn="bl" stA="28000" stPos="0" sy="-100000" ky="0"/>
          </a:effectLst>
        </p:spPr>
      </p:pic>
      <p:sp>
        <p:nvSpPr>
          <p:cNvPr id="93" name="Google Shape;93;p12"/>
          <p:cNvSpPr/>
          <p:nvPr/>
        </p:nvSpPr>
        <p:spPr>
          <a:xfrm>
            <a:off x="0" y="367665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Arial"/>
              <a:ea typeface="Arial"/>
              <a:cs typeface="Arial"/>
              <a:sym typeface="Arial"/>
            </a:endParaRPr>
          </a:p>
        </p:txBody>
      </p:sp>
      <p:grpSp>
        <p:nvGrpSpPr>
          <p:cNvPr id="94" name="Google Shape;94;p12"/>
          <p:cNvGrpSpPr/>
          <p:nvPr/>
        </p:nvGrpSpPr>
        <p:grpSpPr>
          <a:xfrm>
            <a:off x="0" y="0"/>
            <a:ext cx="9144000" cy="1066800"/>
            <a:chOff x="0" y="0"/>
            <a:chExt cx="9144000" cy="1066800"/>
          </a:xfrm>
        </p:grpSpPr>
        <p:pic>
          <p:nvPicPr>
            <p:cNvPr id="95" name="Google Shape;95;p12"/>
            <p:cNvPicPr preferRelativeResize="0"/>
            <p:nvPr/>
          </p:nvPicPr>
          <p:blipFill rotWithShape="1">
            <a:blip r:embed="rId5">
              <a:alphaModFix/>
            </a:blip>
            <a:srcRect b="0" l="0" r="0" t="0"/>
            <a:stretch/>
          </p:blipFill>
          <p:spPr>
            <a:xfrm>
              <a:off x="0" y="0"/>
              <a:ext cx="1066800" cy="1066800"/>
            </a:xfrm>
            <a:prstGeom prst="rect">
              <a:avLst/>
            </a:prstGeom>
            <a:noFill/>
            <a:ln>
              <a:noFill/>
            </a:ln>
          </p:spPr>
        </p:pic>
        <p:pic>
          <p:nvPicPr>
            <p:cNvPr id="96" name="Google Shape;96;p12"/>
            <p:cNvPicPr preferRelativeResize="0"/>
            <p:nvPr/>
          </p:nvPicPr>
          <p:blipFill rotWithShape="1">
            <a:blip r:embed="rId5">
              <a:alphaModFix/>
            </a:blip>
            <a:srcRect b="0" l="0" r="0" t="0"/>
            <a:stretch/>
          </p:blipFill>
          <p:spPr>
            <a:xfrm>
              <a:off x="8077200" y="0"/>
              <a:ext cx="1066800" cy="1066800"/>
            </a:xfrm>
            <a:prstGeom prst="rect">
              <a:avLst/>
            </a:prstGeom>
            <a:noFill/>
            <a:ln>
              <a:noFill/>
            </a:ln>
          </p:spPr>
        </p:pic>
      </p:gr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descr="C:\Users\PC\Desktop\workshop 0204\Drive\drive1.jpg" id="101" name="Google Shape;101;p13"/>
          <p:cNvPicPr preferRelativeResize="0"/>
          <p:nvPr/>
        </p:nvPicPr>
        <p:blipFill rotWithShape="1">
          <a:blip r:embed="rId3">
            <a:alphaModFix/>
          </a:blip>
          <a:srcRect b="0" l="0" r="0" t="0"/>
          <a:stretch/>
        </p:blipFill>
        <p:spPr>
          <a:xfrm>
            <a:off x="609600" y="1654629"/>
            <a:ext cx="7907382" cy="4942114"/>
          </a:xfrm>
          <a:prstGeom prst="rect">
            <a:avLst/>
          </a:prstGeom>
          <a:noFill/>
          <a:ln>
            <a:noFill/>
          </a:ln>
          <a:effectLst>
            <a:outerShdw blurRad="292100" rotWithShape="0" algn="tl" dir="2700000" dist="139700">
              <a:srgbClr val="333333">
                <a:alpha val="63529"/>
              </a:srgbClr>
            </a:outerShdw>
          </a:effectLst>
        </p:spPr>
      </p:pic>
      <p:sp>
        <p:nvSpPr>
          <p:cNvPr id="102" name="Google Shape;102;p13"/>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13"/>
          <p:cNvSpPr/>
          <p:nvPr/>
        </p:nvSpPr>
        <p:spPr>
          <a:xfrm>
            <a:off x="0" y="367665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Arial"/>
              <a:ea typeface="Arial"/>
              <a:cs typeface="Arial"/>
              <a:sym typeface="Arial"/>
            </a:endParaRPr>
          </a:p>
        </p:txBody>
      </p:sp>
      <p:sp>
        <p:nvSpPr>
          <p:cNvPr id="104" name="Google Shape;104;p13"/>
          <p:cNvSpPr/>
          <p:nvPr/>
        </p:nvSpPr>
        <p:spPr>
          <a:xfrm>
            <a:off x="0" y="735330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Arial"/>
              <a:ea typeface="Arial"/>
              <a:cs typeface="Arial"/>
              <a:sym typeface="Arial"/>
            </a:endParaRPr>
          </a:p>
        </p:txBody>
      </p:sp>
      <p:sp>
        <p:nvSpPr>
          <p:cNvPr id="105" name="Google Shape;105;p13"/>
          <p:cNvSpPr/>
          <p:nvPr/>
        </p:nvSpPr>
        <p:spPr>
          <a:xfrm>
            <a:off x="2201070" y="457200"/>
            <a:ext cx="4809330" cy="584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3200"/>
              <a:buFont typeface="Times New Roman"/>
              <a:buNone/>
            </a:pPr>
            <a:r>
              <a:rPr b="1" i="0" lang="en-US" sz="3200" u="none" cap="none" strike="noStrike">
                <a:solidFill>
                  <a:schemeClr val="lt1"/>
                </a:solidFill>
                <a:latin typeface="Times New Roman"/>
                <a:ea typeface="Times New Roman"/>
                <a:cs typeface="Times New Roman"/>
                <a:sym typeface="Times New Roman"/>
              </a:rPr>
              <a:t>Google Drive</a:t>
            </a:r>
            <a:endParaRPr b="0" i="0" sz="3200" u="none" cap="none" strike="noStrike">
              <a:solidFill>
                <a:schemeClr val="lt1"/>
              </a:solidFill>
              <a:latin typeface="Times New Roman"/>
              <a:ea typeface="Times New Roman"/>
              <a:cs typeface="Times New Roman"/>
              <a:sym typeface="Times New Roman"/>
            </a:endParaRPr>
          </a:p>
        </p:txBody>
      </p:sp>
      <p:grpSp>
        <p:nvGrpSpPr>
          <p:cNvPr id="106" name="Google Shape;106;p13"/>
          <p:cNvGrpSpPr/>
          <p:nvPr/>
        </p:nvGrpSpPr>
        <p:grpSpPr>
          <a:xfrm>
            <a:off x="0" y="0"/>
            <a:ext cx="9144000" cy="1066800"/>
            <a:chOff x="0" y="0"/>
            <a:chExt cx="9144000" cy="1066800"/>
          </a:xfrm>
        </p:grpSpPr>
        <p:pic>
          <p:nvPicPr>
            <p:cNvPr id="107" name="Google Shape;107;p13"/>
            <p:cNvPicPr preferRelativeResize="0"/>
            <p:nvPr/>
          </p:nvPicPr>
          <p:blipFill rotWithShape="1">
            <a:blip r:embed="rId4">
              <a:alphaModFix/>
            </a:blip>
            <a:srcRect b="0" l="0" r="0" t="0"/>
            <a:stretch/>
          </p:blipFill>
          <p:spPr>
            <a:xfrm>
              <a:off x="0" y="0"/>
              <a:ext cx="1066800" cy="1066800"/>
            </a:xfrm>
            <a:prstGeom prst="rect">
              <a:avLst/>
            </a:prstGeom>
            <a:noFill/>
            <a:ln>
              <a:noFill/>
            </a:ln>
          </p:spPr>
        </p:pic>
        <p:pic>
          <p:nvPicPr>
            <p:cNvPr id="108" name="Google Shape;108;p13"/>
            <p:cNvPicPr preferRelativeResize="0"/>
            <p:nvPr/>
          </p:nvPicPr>
          <p:blipFill rotWithShape="1">
            <a:blip r:embed="rId4">
              <a:alphaModFix/>
            </a:blip>
            <a:srcRect b="0" l="0" r="0" t="0"/>
            <a:stretch/>
          </p:blipFill>
          <p:spPr>
            <a:xfrm>
              <a:off x="8077200" y="0"/>
              <a:ext cx="1066800" cy="1066800"/>
            </a:xfrm>
            <a:prstGeom prst="rect">
              <a:avLst/>
            </a:prstGeom>
            <a:noFill/>
            <a:ln>
              <a:noFill/>
            </a:ln>
          </p:spPr>
        </p:pic>
      </p:gr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4"/>
          <p:cNvSpPr/>
          <p:nvPr/>
        </p:nvSpPr>
        <p:spPr>
          <a:xfrm>
            <a:off x="6731792" y="1491343"/>
            <a:ext cx="1753622" cy="584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قائمة New</a:t>
            </a:r>
            <a:endParaRPr b="0" i="0" sz="3200" u="none" cap="none" strike="noStrike">
              <a:solidFill>
                <a:srgbClr val="FFFFFF"/>
              </a:solidFill>
              <a:latin typeface="Calibri"/>
              <a:ea typeface="Calibri"/>
              <a:cs typeface="Calibri"/>
              <a:sym typeface="Calibri"/>
            </a:endParaRPr>
          </a:p>
        </p:txBody>
      </p:sp>
      <p:pic>
        <p:nvPicPr>
          <p:cNvPr descr="C:\Users\PC\Desktop\workshop 0204\Drive\drive2.jpg" id="114" name="Google Shape;114;p14"/>
          <p:cNvPicPr preferRelativeResize="0"/>
          <p:nvPr/>
        </p:nvPicPr>
        <p:blipFill rotWithShape="1">
          <a:blip r:embed="rId3">
            <a:alphaModFix/>
          </a:blip>
          <a:srcRect b="0" l="0" r="0" t="0"/>
          <a:stretch/>
        </p:blipFill>
        <p:spPr>
          <a:xfrm>
            <a:off x="1127183" y="2076117"/>
            <a:ext cx="6950017" cy="4306993"/>
          </a:xfrm>
          <a:prstGeom prst="rect">
            <a:avLst/>
          </a:prstGeom>
          <a:noFill/>
          <a:ln>
            <a:noFill/>
          </a:ln>
          <a:effectLst>
            <a:outerShdw blurRad="292100" rotWithShape="0" algn="tl" dir="2700000" dist="139700">
              <a:srgbClr val="333333">
                <a:alpha val="63529"/>
              </a:srgbClr>
            </a:outerShdw>
          </a:effectLst>
        </p:spPr>
      </p:pic>
      <p:sp>
        <p:nvSpPr>
          <p:cNvPr id="115" name="Google Shape;115;p14"/>
          <p:cNvSpPr/>
          <p:nvPr/>
        </p:nvSpPr>
        <p:spPr>
          <a:xfrm>
            <a:off x="2201070" y="457200"/>
            <a:ext cx="4809330" cy="584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3200"/>
              <a:buFont typeface="Times New Roman"/>
              <a:buNone/>
            </a:pPr>
            <a:r>
              <a:rPr b="1" i="0" lang="en-US" sz="3200" u="none" cap="none" strike="noStrike">
                <a:solidFill>
                  <a:schemeClr val="lt1"/>
                </a:solidFill>
                <a:latin typeface="Times New Roman"/>
                <a:ea typeface="Times New Roman"/>
                <a:cs typeface="Times New Roman"/>
                <a:sym typeface="Times New Roman"/>
              </a:rPr>
              <a:t>Google Drive</a:t>
            </a:r>
            <a:endParaRPr b="0" i="0" sz="3200" u="none" cap="none" strike="noStrike">
              <a:solidFill>
                <a:schemeClr val="lt1"/>
              </a:solidFill>
              <a:latin typeface="Times New Roman"/>
              <a:ea typeface="Times New Roman"/>
              <a:cs typeface="Times New Roman"/>
              <a:sym typeface="Times New Roman"/>
            </a:endParaRPr>
          </a:p>
        </p:txBody>
      </p:sp>
      <p:grpSp>
        <p:nvGrpSpPr>
          <p:cNvPr id="116" name="Google Shape;116;p14"/>
          <p:cNvGrpSpPr/>
          <p:nvPr/>
        </p:nvGrpSpPr>
        <p:grpSpPr>
          <a:xfrm>
            <a:off x="0" y="0"/>
            <a:ext cx="9144000" cy="1066800"/>
            <a:chOff x="0" y="0"/>
            <a:chExt cx="9144000" cy="1066800"/>
          </a:xfrm>
        </p:grpSpPr>
        <p:pic>
          <p:nvPicPr>
            <p:cNvPr id="117" name="Google Shape;117;p14"/>
            <p:cNvPicPr preferRelativeResize="0"/>
            <p:nvPr/>
          </p:nvPicPr>
          <p:blipFill rotWithShape="1">
            <a:blip r:embed="rId4">
              <a:alphaModFix/>
            </a:blip>
            <a:srcRect b="0" l="0" r="0" t="0"/>
            <a:stretch/>
          </p:blipFill>
          <p:spPr>
            <a:xfrm>
              <a:off x="0" y="0"/>
              <a:ext cx="1066800" cy="1066800"/>
            </a:xfrm>
            <a:prstGeom prst="rect">
              <a:avLst/>
            </a:prstGeom>
            <a:noFill/>
            <a:ln>
              <a:noFill/>
            </a:ln>
          </p:spPr>
        </p:pic>
        <p:pic>
          <p:nvPicPr>
            <p:cNvPr id="118" name="Google Shape;118;p14"/>
            <p:cNvPicPr preferRelativeResize="0"/>
            <p:nvPr/>
          </p:nvPicPr>
          <p:blipFill rotWithShape="1">
            <a:blip r:embed="rId4">
              <a:alphaModFix/>
            </a:blip>
            <a:srcRect b="0" l="0" r="0" t="0"/>
            <a:stretch/>
          </p:blipFill>
          <p:spPr>
            <a:xfrm>
              <a:off x="8077200" y="0"/>
              <a:ext cx="1066800" cy="1066800"/>
            </a:xfrm>
            <a:prstGeom prst="rect">
              <a:avLst/>
            </a:prstGeom>
            <a:noFill/>
            <a:ln>
              <a:noFill/>
            </a:ln>
          </p:spPr>
        </p:pic>
      </p:gr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descr="C:\Users\PC\Desktop\workshop 0204\Drive\drive22.jpg" id="124" name="Google Shape;124;p15"/>
          <p:cNvPicPr preferRelativeResize="0"/>
          <p:nvPr/>
        </p:nvPicPr>
        <p:blipFill rotWithShape="1">
          <a:blip r:embed="rId3">
            <a:alphaModFix/>
          </a:blip>
          <a:srcRect b="0" l="0" r="0" t="0"/>
          <a:stretch/>
        </p:blipFill>
        <p:spPr>
          <a:xfrm>
            <a:off x="226150" y="1676400"/>
            <a:ext cx="4345850" cy="4724400"/>
          </a:xfrm>
          <a:prstGeom prst="rect">
            <a:avLst/>
          </a:prstGeom>
          <a:noFill/>
          <a:ln>
            <a:noFill/>
          </a:ln>
          <a:effectLst>
            <a:outerShdw blurRad="292100" rotWithShape="0" algn="tl" dir="2700000" dist="139700">
              <a:srgbClr val="333333">
                <a:alpha val="63529"/>
              </a:srgbClr>
            </a:outerShdw>
          </a:effectLst>
        </p:spPr>
      </p:pic>
      <p:pic>
        <p:nvPicPr>
          <p:cNvPr id="125" name="Google Shape;125;p15"/>
          <p:cNvPicPr preferRelativeResize="0"/>
          <p:nvPr/>
        </p:nvPicPr>
        <p:blipFill rotWithShape="1">
          <a:blip r:embed="rId4">
            <a:alphaModFix/>
          </a:blip>
          <a:srcRect b="10000" l="18749" r="18399" t="22407"/>
          <a:stretch/>
        </p:blipFill>
        <p:spPr>
          <a:xfrm>
            <a:off x="4593771" y="1676400"/>
            <a:ext cx="4402268" cy="4724400"/>
          </a:xfrm>
          <a:prstGeom prst="rect">
            <a:avLst/>
          </a:prstGeom>
          <a:noFill/>
          <a:ln>
            <a:noFill/>
          </a:ln>
          <a:effectLst>
            <a:outerShdw blurRad="292100" rotWithShape="0" algn="tl" dir="2700000" dist="139700">
              <a:srgbClr val="333333">
                <a:alpha val="63529"/>
              </a:srgbClr>
            </a:outerShdw>
          </a:effectLst>
        </p:spPr>
      </p:pic>
      <p:sp>
        <p:nvSpPr>
          <p:cNvPr id="126" name="Google Shape;126;p15"/>
          <p:cNvSpPr/>
          <p:nvPr/>
        </p:nvSpPr>
        <p:spPr>
          <a:xfrm>
            <a:off x="2201070" y="482025"/>
            <a:ext cx="4809330" cy="584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3200"/>
              <a:buFont typeface="Times New Roman"/>
              <a:buNone/>
            </a:pPr>
            <a:r>
              <a:rPr b="1" i="0" lang="en-US" sz="3200" u="none" cap="none" strike="noStrike">
                <a:solidFill>
                  <a:schemeClr val="lt1"/>
                </a:solidFill>
                <a:latin typeface="Times New Roman"/>
                <a:ea typeface="Times New Roman"/>
                <a:cs typeface="Times New Roman"/>
                <a:sym typeface="Times New Roman"/>
              </a:rPr>
              <a:t>Google Drive</a:t>
            </a:r>
            <a:endParaRPr b="0" i="0" sz="3200" u="none" cap="none" strike="noStrike">
              <a:solidFill>
                <a:schemeClr val="lt1"/>
              </a:solidFill>
              <a:latin typeface="Times New Roman"/>
              <a:ea typeface="Times New Roman"/>
              <a:cs typeface="Times New Roman"/>
              <a:sym typeface="Times New Roman"/>
            </a:endParaRPr>
          </a:p>
        </p:txBody>
      </p:sp>
      <p:grpSp>
        <p:nvGrpSpPr>
          <p:cNvPr id="127" name="Google Shape;127;p15"/>
          <p:cNvGrpSpPr/>
          <p:nvPr/>
        </p:nvGrpSpPr>
        <p:grpSpPr>
          <a:xfrm>
            <a:off x="0" y="0"/>
            <a:ext cx="9144000" cy="1066800"/>
            <a:chOff x="0" y="0"/>
            <a:chExt cx="9144000" cy="1066800"/>
          </a:xfrm>
        </p:grpSpPr>
        <p:pic>
          <p:nvPicPr>
            <p:cNvPr id="128" name="Google Shape;128;p15"/>
            <p:cNvPicPr preferRelativeResize="0"/>
            <p:nvPr/>
          </p:nvPicPr>
          <p:blipFill rotWithShape="1">
            <a:blip r:embed="rId5">
              <a:alphaModFix/>
            </a:blip>
            <a:srcRect b="0" l="0" r="0" t="0"/>
            <a:stretch/>
          </p:blipFill>
          <p:spPr>
            <a:xfrm>
              <a:off x="0" y="0"/>
              <a:ext cx="1066800" cy="1066800"/>
            </a:xfrm>
            <a:prstGeom prst="rect">
              <a:avLst/>
            </a:prstGeom>
            <a:noFill/>
            <a:ln>
              <a:noFill/>
            </a:ln>
          </p:spPr>
        </p:pic>
        <p:pic>
          <p:nvPicPr>
            <p:cNvPr id="129" name="Google Shape;129;p15"/>
            <p:cNvPicPr preferRelativeResize="0"/>
            <p:nvPr/>
          </p:nvPicPr>
          <p:blipFill rotWithShape="1">
            <a:blip r:embed="rId5">
              <a:alphaModFix/>
            </a:blip>
            <a:srcRect b="0" l="0" r="0" t="0"/>
            <a:stretch/>
          </p:blipFill>
          <p:spPr>
            <a:xfrm>
              <a:off x="8077200" y="0"/>
              <a:ext cx="1066800" cy="1066800"/>
            </a:xfrm>
            <a:prstGeom prst="rect">
              <a:avLst/>
            </a:prstGeom>
            <a:noFill/>
            <a:ln>
              <a:noFill/>
            </a:ln>
          </p:spPr>
        </p:pic>
      </p:gr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descr="C:\Users\PC\Desktop\workshop 0204\Drive\drive 4.jpg" id="134" name="Google Shape;134;p16"/>
          <p:cNvPicPr preferRelativeResize="0"/>
          <p:nvPr/>
        </p:nvPicPr>
        <p:blipFill rotWithShape="1">
          <a:blip r:embed="rId3">
            <a:alphaModFix/>
          </a:blip>
          <a:srcRect b="0" l="0" r="0" t="0"/>
          <a:stretch/>
        </p:blipFill>
        <p:spPr>
          <a:xfrm>
            <a:off x="304800" y="2035629"/>
            <a:ext cx="4544558" cy="2841171"/>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fadeDir="5400000" kx="0" rotWithShape="0" algn="bl" stA="28000" stPos="0" sy="-100000" ky="0"/>
          </a:effectLst>
        </p:spPr>
      </p:pic>
      <p:pic>
        <p:nvPicPr>
          <p:cNvPr id="135" name="Google Shape;135;p16"/>
          <p:cNvPicPr preferRelativeResize="0"/>
          <p:nvPr/>
        </p:nvPicPr>
        <p:blipFill rotWithShape="1">
          <a:blip r:embed="rId4">
            <a:alphaModFix/>
          </a:blip>
          <a:srcRect b="10650" l="24116" r="17025" t="17717"/>
          <a:stretch/>
        </p:blipFill>
        <p:spPr>
          <a:xfrm>
            <a:off x="4953000" y="1600201"/>
            <a:ext cx="3722914" cy="4632960"/>
          </a:xfrm>
          <a:prstGeom prst="rect">
            <a:avLst/>
          </a:prstGeom>
          <a:noFill/>
          <a:ln>
            <a:noFill/>
          </a:ln>
          <a:effectLst>
            <a:outerShdw blurRad="292100" rotWithShape="0" algn="tl" dir="2700000" dist="139700">
              <a:srgbClr val="333333">
                <a:alpha val="63529"/>
              </a:srgbClr>
            </a:outerShdw>
          </a:effectLst>
        </p:spPr>
      </p:pic>
      <p:sp>
        <p:nvSpPr>
          <p:cNvPr id="136" name="Google Shape;136;p16"/>
          <p:cNvSpPr/>
          <p:nvPr/>
        </p:nvSpPr>
        <p:spPr>
          <a:xfrm>
            <a:off x="2201070" y="457200"/>
            <a:ext cx="4809330" cy="584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3200"/>
              <a:buFont typeface="Times New Roman"/>
              <a:buNone/>
            </a:pPr>
            <a:r>
              <a:rPr b="1" i="0" lang="en-US" sz="3200" u="none" cap="none" strike="noStrike">
                <a:solidFill>
                  <a:schemeClr val="lt1"/>
                </a:solidFill>
                <a:latin typeface="Times New Roman"/>
                <a:ea typeface="Times New Roman"/>
                <a:cs typeface="Times New Roman"/>
                <a:sym typeface="Times New Roman"/>
              </a:rPr>
              <a:t>Google Drive</a:t>
            </a:r>
            <a:endParaRPr b="0" i="0" sz="3200" u="none" cap="none" strike="noStrike">
              <a:solidFill>
                <a:schemeClr val="lt1"/>
              </a:solidFill>
              <a:latin typeface="Times New Roman"/>
              <a:ea typeface="Times New Roman"/>
              <a:cs typeface="Times New Roman"/>
              <a:sym typeface="Times New Roman"/>
            </a:endParaRPr>
          </a:p>
        </p:txBody>
      </p:sp>
      <p:grpSp>
        <p:nvGrpSpPr>
          <p:cNvPr id="137" name="Google Shape;137;p16"/>
          <p:cNvGrpSpPr/>
          <p:nvPr/>
        </p:nvGrpSpPr>
        <p:grpSpPr>
          <a:xfrm>
            <a:off x="0" y="0"/>
            <a:ext cx="9144000" cy="1066800"/>
            <a:chOff x="0" y="0"/>
            <a:chExt cx="9144000" cy="1066800"/>
          </a:xfrm>
        </p:grpSpPr>
        <p:pic>
          <p:nvPicPr>
            <p:cNvPr id="138" name="Google Shape;138;p16"/>
            <p:cNvPicPr preferRelativeResize="0"/>
            <p:nvPr/>
          </p:nvPicPr>
          <p:blipFill rotWithShape="1">
            <a:blip r:embed="rId5">
              <a:alphaModFix/>
            </a:blip>
            <a:srcRect b="0" l="0" r="0" t="0"/>
            <a:stretch/>
          </p:blipFill>
          <p:spPr>
            <a:xfrm>
              <a:off x="0" y="0"/>
              <a:ext cx="1066800" cy="1066800"/>
            </a:xfrm>
            <a:prstGeom prst="rect">
              <a:avLst/>
            </a:prstGeom>
            <a:noFill/>
            <a:ln>
              <a:noFill/>
            </a:ln>
          </p:spPr>
        </p:pic>
        <p:pic>
          <p:nvPicPr>
            <p:cNvPr id="139" name="Google Shape;139;p16"/>
            <p:cNvPicPr preferRelativeResize="0"/>
            <p:nvPr/>
          </p:nvPicPr>
          <p:blipFill rotWithShape="1">
            <a:blip r:embed="rId5">
              <a:alphaModFix/>
            </a:blip>
            <a:srcRect b="0" l="0" r="0" t="0"/>
            <a:stretch/>
          </p:blipFill>
          <p:spPr>
            <a:xfrm>
              <a:off x="8077200" y="0"/>
              <a:ext cx="1066800" cy="1066800"/>
            </a:xfrm>
            <a:prstGeom prst="rect">
              <a:avLst/>
            </a:prstGeom>
            <a:noFill/>
            <a:ln>
              <a:noFill/>
            </a:ln>
          </p:spPr>
        </p:pic>
      </p:gr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7"/>
          <p:cNvSpPr/>
          <p:nvPr/>
        </p:nvSpPr>
        <p:spPr>
          <a:xfrm>
            <a:off x="5734902" y="1447800"/>
            <a:ext cx="3197286" cy="584775"/>
          </a:xfrm>
          <a:prstGeom prst="rect">
            <a:avLst/>
          </a:prstGeom>
          <a:noFill/>
          <a:ln>
            <a:noFill/>
          </a:ln>
        </p:spPr>
        <p:txBody>
          <a:bodyPr anchorCtr="0" anchor="t" bIns="45700" lIns="91425" spcFirstLastPara="1" rIns="91425" wrap="square" tIns="45700">
            <a:noAutofit/>
          </a:bodyPr>
          <a:lstStyle/>
          <a:p>
            <a:pPr indent="0" lvl="0" marL="0" marR="0" rtl="1" algn="l">
              <a:lnSpc>
                <a:spcPct val="100000"/>
              </a:lnSpc>
              <a:spcBef>
                <a:spcPts val="0"/>
              </a:spcBef>
              <a:spcAft>
                <a:spcPts val="0"/>
              </a:spcAft>
              <a:buClr>
                <a:schemeClr val="lt1"/>
              </a:buClr>
              <a:buSzPts val="3200"/>
              <a:buFont typeface="Times New Roman"/>
              <a:buNone/>
            </a:pPr>
            <a:r>
              <a:rPr b="1" i="0" lang="en-US" sz="3200" u="none" cap="none" strike="noStrike">
                <a:solidFill>
                  <a:schemeClr val="lt1"/>
                </a:solidFill>
                <a:latin typeface="Times New Roman"/>
                <a:ea typeface="Times New Roman"/>
                <a:cs typeface="Times New Roman"/>
                <a:sym typeface="Times New Roman"/>
              </a:rPr>
              <a:t>قائمة File / Folder </a:t>
            </a:r>
            <a:endParaRPr b="0" i="0" sz="3200" u="none" cap="none" strike="noStrike">
              <a:solidFill>
                <a:schemeClr val="lt1"/>
              </a:solidFill>
              <a:latin typeface="Times New Roman"/>
              <a:ea typeface="Times New Roman"/>
              <a:cs typeface="Times New Roman"/>
              <a:sym typeface="Times New Roman"/>
            </a:endParaRPr>
          </a:p>
        </p:txBody>
      </p:sp>
      <p:pic>
        <p:nvPicPr>
          <p:cNvPr id="145" name="Google Shape;145;p17"/>
          <p:cNvPicPr preferRelativeResize="0"/>
          <p:nvPr/>
        </p:nvPicPr>
        <p:blipFill rotWithShape="1">
          <a:blip r:embed="rId3">
            <a:alphaModFix/>
          </a:blip>
          <a:srcRect b="0" l="0" r="0" t="0"/>
          <a:stretch/>
        </p:blipFill>
        <p:spPr>
          <a:xfrm>
            <a:off x="304800" y="2209800"/>
            <a:ext cx="4389120" cy="2743200"/>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fadeDir="5400000" kx="0" rotWithShape="0" algn="bl" stA="28000" stPos="0" sy="-100000" ky="0"/>
          </a:effectLst>
        </p:spPr>
      </p:pic>
      <p:pic>
        <p:nvPicPr>
          <p:cNvPr id="146" name="Google Shape;146;p17"/>
          <p:cNvPicPr preferRelativeResize="0"/>
          <p:nvPr/>
        </p:nvPicPr>
        <p:blipFill rotWithShape="1">
          <a:blip r:embed="rId4">
            <a:alphaModFix/>
          </a:blip>
          <a:srcRect b="10842" l="22893" r="18239" t="19923"/>
          <a:stretch/>
        </p:blipFill>
        <p:spPr>
          <a:xfrm>
            <a:off x="4876800" y="2133600"/>
            <a:ext cx="4055388" cy="4419600"/>
          </a:xfrm>
          <a:prstGeom prst="rect">
            <a:avLst/>
          </a:prstGeom>
          <a:noFill/>
          <a:ln>
            <a:noFill/>
          </a:ln>
          <a:effectLst>
            <a:outerShdw blurRad="292100" rotWithShape="0" algn="tl" dir="2700000" dist="139700">
              <a:srgbClr val="333333">
                <a:alpha val="63529"/>
              </a:srgbClr>
            </a:outerShdw>
          </a:effectLst>
        </p:spPr>
      </p:pic>
      <p:sp>
        <p:nvSpPr>
          <p:cNvPr id="147" name="Google Shape;147;p17"/>
          <p:cNvSpPr/>
          <p:nvPr/>
        </p:nvSpPr>
        <p:spPr>
          <a:xfrm>
            <a:off x="2201070" y="457200"/>
            <a:ext cx="4809330" cy="584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3200"/>
              <a:buFont typeface="Times New Roman"/>
              <a:buNone/>
            </a:pPr>
            <a:r>
              <a:rPr b="1" i="0" lang="en-US" sz="3200" u="none" cap="none" strike="noStrike">
                <a:solidFill>
                  <a:schemeClr val="lt1"/>
                </a:solidFill>
                <a:latin typeface="Times New Roman"/>
                <a:ea typeface="Times New Roman"/>
                <a:cs typeface="Times New Roman"/>
                <a:sym typeface="Times New Roman"/>
              </a:rPr>
              <a:t>Google Drive</a:t>
            </a:r>
            <a:endParaRPr b="0" i="0" sz="3200" u="none" cap="none" strike="noStrike">
              <a:solidFill>
                <a:schemeClr val="lt1"/>
              </a:solidFill>
              <a:latin typeface="Times New Roman"/>
              <a:ea typeface="Times New Roman"/>
              <a:cs typeface="Times New Roman"/>
              <a:sym typeface="Times New Roman"/>
            </a:endParaRPr>
          </a:p>
        </p:txBody>
      </p:sp>
      <p:grpSp>
        <p:nvGrpSpPr>
          <p:cNvPr id="148" name="Google Shape;148;p17"/>
          <p:cNvGrpSpPr/>
          <p:nvPr/>
        </p:nvGrpSpPr>
        <p:grpSpPr>
          <a:xfrm>
            <a:off x="0" y="0"/>
            <a:ext cx="9144000" cy="1066800"/>
            <a:chOff x="0" y="0"/>
            <a:chExt cx="9144000" cy="1066800"/>
          </a:xfrm>
        </p:grpSpPr>
        <p:pic>
          <p:nvPicPr>
            <p:cNvPr id="149" name="Google Shape;149;p17"/>
            <p:cNvPicPr preferRelativeResize="0"/>
            <p:nvPr/>
          </p:nvPicPr>
          <p:blipFill rotWithShape="1">
            <a:blip r:embed="rId5">
              <a:alphaModFix/>
            </a:blip>
            <a:srcRect b="0" l="0" r="0" t="0"/>
            <a:stretch/>
          </p:blipFill>
          <p:spPr>
            <a:xfrm>
              <a:off x="0" y="0"/>
              <a:ext cx="1066800" cy="1066800"/>
            </a:xfrm>
            <a:prstGeom prst="rect">
              <a:avLst/>
            </a:prstGeom>
            <a:noFill/>
            <a:ln>
              <a:noFill/>
            </a:ln>
          </p:spPr>
        </p:pic>
        <p:pic>
          <p:nvPicPr>
            <p:cNvPr id="150" name="Google Shape;150;p17"/>
            <p:cNvPicPr preferRelativeResize="0"/>
            <p:nvPr/>
          </p:nvPicPr>
          <p:blipFill rotWithShape="1">
            <a:blip r:embed="rId5">
              <a:alphaModFix/>
            </a:blip>
            <a:srcRect b="0" l="0" r="0" t="0"/>
            <a:stretch/>
          </p:blipFill>
          <p:spPr>
            <a:xfrm>
              <a:off x="8077200" y="0"/>
              <a:ext cx="1066800" cy="1066800"/>
            </a:xfrm>
            <a:prstGeom prst="rect">
              <a:avLst/>
            </a:prstGeom>
            <a:noFill/>
            <a:ln>
              <a:noFill/>
            </a:ln>
          </p:spPr>
        </p:pic>
      </p:gr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Google Shape;155;p18"/>
          <p:cNvPicPr preferRelativeResize="0"/>
          <p:nvPr/>
        </p:nvPicPr>
        <p:blipFill rotWithShape="1">
          <a:blip r:embed="rId3">
            <a:alphaModFix/>
          </a:blip>
          <a:srcRect b="0" l="0" r="0" t="0"/>
          <a:stretch/>
        </p:blipFill>
        <p:spPr>
          <a:xfrm>
            <a:off x="334992" y="1676400"/>
            <a:ext cx="4191000" cy="4495800"/>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fadeDir="5400000" kx="0" rotWithShape="0" algn="bl" stA="28000" stPos="0" sy="-100000" ky="0"/>
          </a:effectLst>
        </p:spPr>
      </p:pic>
      <p:pic>
        <p:nvPicPr>
          <p:cNvPr id="156" name="Google Shape;156;p18"/>
          <p:cNvPicPr preferRelativeResize="0"/>
          <p:nvPr/>
        </p:nvPicPr>
        <p:blipFill rotWithShape="1">
          <a:blip r:embed="rId4">
            <a:alphaModFix/>
          </a:blip>
          <a:srcRect b="0" l="0" r="0" t="0"/>
          <a:stretch/>
        </p:blipFill>
        <p:spPr>
          <a:xfrm>
            <a:off x="4724400" y="1676400"/>
            <a:ext cx="4017645" cy="4495800"/>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fadeDir="5400000" kx="0" rotWithShape="0" algn="bl" stA="28000" stPos="0" sy="-100000" ky="0"/>
          </a:effectLst>
        </p:spPr>
      </p:pic>
      <p:sp>
        <p:nvSpPr>
          <p:cNvPr id="157" name="Google Shape;157;p18"/>
          <p:cNvSpPr/>
          <p:nvPr/>
        </p:nvSpPr>
        <p:spPr>
          <a:xfrm>
            <a:off x="2201070" y="482025"/>
            <a:ext cx="4809330" cy="584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3200"/>
              <a:buFont typeface="Times New Roman"/>
              <a:buNone/>
            </a:pPr>
            <a:r>
              <a:rPr b="1" i="0" lang="en-US" sz="3200" u="none" cap="none" strike="noStrike">
                <a:solidFill>
                  <a:schemeClr val="lt1"/>
                </a:solidFill>
                <a:latin typeface="Times New Roman"/>
                <a:ea typeface="Times New Roman"/>
                <a:cs typeface="Times New Roman"/>
                <a:sym typeface="Times New Roman"/>
              </a:rPr>
              <a:t>Google Drive</a:t>
            </a:r>
            <a:endParaRPr b="0" i="0" sz="3200" u="none" cap="none" strike="noStrike">
              <a:solidFill>
                <a:schemeClr val="lt1"/>
              </a:solidFill>
              <a:latin typeface="Times New Roman"/>
              <a:ea typeface="Times New Roman"/>
              <a:cs typeface="Times New Roman"/>
              <a:sym typeface="Times New Roman"/>
            </a:endParaRPr>
          </a:p>
        </p:txBody>
      </p:sp>
      <p:grpSp>
        <p:nvGrpSpPr>
          <p:cNvPr id="158" name="Google Shape;158;p18"/>
          <p:cNvGrpSpPr/>
          <p:nvPr/>
        </p:nvGrpSpPr>
        <p:grpSpPr>
          <a:xfrm>
            <a:off x="0" y="0"/>
            <a:ext cx="9144000" cy="1066800"/>
            <a:chOff x="0" y="0"/>
            <a:chExt cx="9144000" cy="1066800"/>
          </a:xfrm>
        </p:grpSpPr>
        <p:pic>
          <p:nvPicPr>
            <p:cNvPr id="159" name="Google Shape;159;p18"/>
            <p:cNvPicPr preferRelativeResize="0"/>
            <p:nvPr/>
          </p:nvPicPr>
          <p:blipFill rotWithShape="1">
            <a:blip r:embed="rId5">
              <a:alphaModFix/>
            </a:blip>
            <a:srcRect b="0" l="0" r="0" t="0"/>
            <a:stretch/>
          </p:blipFill>
          <p:spPr>
            <a:xfrm>
              <a:off x="0" y="0"/>
              <a:ext cx="1066800" cy="1066800"/>
            </a:xfrm>
            <a:prstGeom prst="rect">
              <a:avLst/>
            </a:prstGeom>
            <a:noFill/>
            <a:ln>
              <a:noFill/>
            </a:ln>
          </p:spPr>
        </p:pic>
        <p:pic>
          <p:nvPicPr>
            <p:cNvPr id="160" name="Google Shape;160;p18"/>
            <p:cNvPicPr preferRelativeResize="0"/>
            <p:nvPr/>
          </p:nvPicPr>
          <p:blipFill rotWithShape="1">
            <a:blip r:embed="rId5">
              <a:alphaModFix/>
            </a:blip>
            <a:srcRect b="0" l="0" r="0" t="0"/>
            <a:stretch/>
          </p:blipFill>
          <p:spPr>
            <a:xfrm>
              <a:off x="8077200" y="0"/>
              <a:ext cx="1066800" cy="1066800"/>
            </a:xfrm>
            <a:prstGeom prst="rect">
              <a:avLst/>
            </a:prstGeom>
            <a:noFill/>
            <a:ln>
              <a:noFill/>
            </a:ln>
          </p:spPr>
        </p:pic>
      </p:gr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f10290551">
  <a:themeElements>
    <a:clrScheme name="Custom 57">
      <a:dk1>
        <a:srgbClr val="262140"/>
      </a:dk1>
      <a:lt1>
        <a:srgbClr val="FFFFFF"/>
      </a:lt1>
      <a:dk2>
        <a:srgbClr val="3A3363"/>
      </a:dk2>
      <a:lt2>
        <a:srgbClr val="FFFFFF"/>
      </a:lt2>
      <a:accent1>
        <a:srgbClr val="F3D569"/>
      </a:accent1>
      <a:accent2>
        <a:srgbClr val="7DC6F3"/>
      </a:accent2>
      <a:accent3>
        <a:srgbClr val="F3D569"/>
      </a:accent3>
      <a:accent4>
        <a:srgbClr val="2F4B83"/>
      </a:accent4>
      <a:accent5>
        <a:srgbClr val="13C4D7"/>
      </a:accent5>
      <a:accent6>
        <a:srgbClr val="07AD85"/>
      </a:accent6>
      <a:hlink>
        <a:srgbClr val="ECBE18"/>
      </a:hlink>
      <a:folHlink>
        <a:srgbClr val="ECBE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